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  <p:sldMasterId id="2147483719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96D4CE-64EF-4552-8010-7F23427F5347}" v="1037" dt="2020-04-02T02:43:31.027"/>
    <p1510:client id="{4055DD7F-169B-4761-8A77-D0AEEE71CC3B}" v="1782" dt="2020-04-02T01:55:13.636"/>
    <p1510:client id="{450AF87B-7826-4427-979D-89388451D598}" v="52" dt="2020-04-02T12:12:07.5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kubu marina" userId="4704b26fb4c2c049" providerId="Windows Live" clId="Web-{450AF87B-7826-4427-979D-89388451D598}"/>
    <pc:docChg chg="modSld">
      <pc:chgData name="dokubu marina" userId="4704b26fb4c2c049" providerId="Windows Live" clId="Web-{450AF87B-7826-4427-979D-89388451D598}" dt="2020-04-02T12:12:07.536" v="51" actId="20577"/>
      <pc:docMkLst>
        <pc:docMk/>
      </pc:docMkLst>
      <pc:sldChg chg="modSp">
        <pc:chgData name="dokubu marina" userId="4704b26fb4c2c049" providerId="Windows Live" clId="Web-{450AF87B-7826-4427-979D-89388451D598}" dt="2020-04-02T12:12:07.521" v="50" actId="20577"/>
        <pc:sldMkLst>
          <pc:docMk/>
          <pc:sldMk cId="2296286292" sldId="257"/>
        </pc:sldMkLst>
        <pc:spChg chg="mod">
          <ac:chgData name="dokubu marina" userId="4704b26fb4c2c049" providerId="Windows Live" clId="Web-{450AF87B-7826-4427-979D-89388451D598}" dt="2020-04-02T12:12:07.521" v="50" actId="20577"/>
          <ac:spMkLst>
            <pc:docMk/>
            <pc:sldMk cId="2296286292" sldId="257"/>
            <ac:spMk id="2" creationId="{44DA8845-F863-49F9-84BD-602E7FD0536D}"/>
          </ac:spMkLst>
        </pc:spChg>
      </pc:sldChg>
    </pc:docChg>
  </pc:docChgLst>
  <pc:docChgLst>
    <pc:chgData name="dokubu marina" userId="4704b26fb4c2c049" providerId="Windows Live" clId="Web-{4055DD7F-169B-4761-8A77-D0AEEE71CC3B}"/>
    <pc:docChg chg="addSld modSld addMainMaster delMainMaster">
      <pc:chgData name="dokubu marina" userId="4704b26fb4c2c049" providerId="Windows Live" clId="Web-{4055DD7F-169B-4761-8A77-D0AEEE71CC3B}" dt="2020-04-02T01:55:13.636" v="1786" actId="20577"/>
      <pc:docMkLst>
        <pc:docMk/>
      </pc:docMkLst>
      <pc:sldChg chg="addSp delSp modSp mod setBg modClrScheme setClrOvrMap chgLayout">
        <pc:chgData name="dokubu marina" userId="4704b26fb4c2c049" providerId="Windows Live" clId="Web-{4055DD7F-169B-4761-8A77-D0AEEE71CC3B}" dt="2020-04-02T01:04:35.183" v="211"/>
        <pc:sldMkLst>
          <pc:docMk/>
          <pc:sldMk cId="1351651579" sldId="256"/>
        </pc:sldMkLst>
        <pc:spChg chg="mod">
          <ac:chgData name="dokubu marina" userId="4704b26fb4c2c049" providerId="Windows Live" clId="Web-{4055DD7F-169B-4761-8A77-D0AEEE71CC3B}" dt="2020-04-02T01:04:35.183" v="211"/>
          <ac:spMkLst>
            <pc:docMk/>
            <pc:sldMk cId="1351651579" sldId="256"/>
            <ac:spMk id="2" creationId="{00000000-0000-0000-0000-000000000000}"/>
          </ac:spMkLst>
        </pc:spChg>
        <pc:spChg chg="mod">
          <ac:chgData name="dokubu marina" userId="4704b26fb4c2c049" providerId="Windows Live" clId="Web-{4055DD7F-169B-4761-8A77-D0AEEE71CC3B}" dt="2020-04-02T01:04:35.183" v="211"/>
          <ac:spMkLst>
            <pc:docMk/>
            <pc:sldMk cId="1351651579" sldId="256"/>
            <ac:spMk id="3" creationId="{00000000-0000-0000-0000-000000000000}"/>
          </ac:spMkLst>
        </pc:spChg>
        <pc:spChg chg="add del">
          <ac:chgData name="dokubu marina" userId="4704b26fb4c2c049" providerId="Windows Live" clId="Web-{4055DD7F-169B-4761-8A77-D0AEEE71CC3B}" dt="2020-04-02T01:04:01.605" v="204"/>
          <ac:spMkLst>
            <pc:docMk/>
            <pc:sldMk cId="1351651579" sldId="256"/>
            <ac:spMk id="9" creationId="{526E0BFB-CDF1-4990-8C11-AC849311E0A8}"/>
          </ac:spMkLst>
        </pc:spChg>
        <pc:spChg chg="add del">
          <ac:chgData name="dokubu marina" userId="4704b26fb4c2c049" providerId="Windows Live" clId="Web-{4055DD7F-169B-4761-8A77-D0AEEE71CC3B}" dt="2020-04-02T01:04:01.605" v="204"/>
          <ac:spMkLst>
            <pc:docMk/>
            <pc:sldMk cId="1351651579" sldId="256"/>
            <ac:spMk id="11" creationId="{6069A1F8-9BEB-4786-9694-FC48B2D75D21}"/>
          </ac:spMkLst>
        </pc:spChg>
        <pc:spChg chg="add del">
          <ac:chgData name="dokubu marina" userId="4704b26fb4c2c049" providerId="Windows Live" clId="Web-{4055DD7F-169B-4761-8A77-D0AEEE71CC3B}" dt="2020-04-02T01:04:35.183" v="211"/>
          <ac:spMkLst>
            <pc:docMk/>
            <pc:sldMk cId="1351651579" sldId="256"/>
            <ac:spMk id="16" creationId="{007891EC-4501-44ED-A8C8-B11B6DB767AB}"/>
          </ac:spMkLst>
        </pc:spChg>
        <pc:spChg chg="add">
          <ac:chgData name="dokubu marina" userId="4704b26fb4c2c049" providerId="Windows Live" clId="Web-{4055DD7F-169B-4761-8A77-D0AEEE71CC3B}" dt="2020-04-02T01:04:35.183" v="211"/>
          <ac:spMkLst>
            <pc:docMk/>
            <pc:sldMk cId="1351651579" sldId="256"/>
            <ac:spMk id="23" creationId="{657F69E0-C4B0-4BEC-A689-4F8D877F05D4}"/>
          </ac:spMkLst>
        </pc:spChg>
        <pc:spChg chg="add">
          <ac:chgData name="dokubu marina" userId="4704b26fb4c2c049" providerId="Windows Live" clId="Web-{4055DD7F-169B-4761-8A77-D0AEEE71CC3B}" dt="2020-04-02T01:04:35.183" v="211"/>
          <ac:spMkLst>
            <pc:docMk/>
            <pc:sldMk cId="1351651579" sldId="256"/>
            <ac:spMk id="25" creationId="{8F51725E-A483-43B2-A6F2-C44F502FE033}"/>
          </ac:spMkLst>
        </pc:spChg>
        <pc:spChg chg="add">
          <ac:chgData name="dokubu marina" userId="4704b26fb4c2c049" providerId="Windows Live" clId="Web-{4055DD7F-169B-4761-8A77-D0AEEE71CC3B}" dt="2020-04-02T01:04:35.183" v="211"/>
          <ac:spMkLst>
            <pc:docMk/>
            <pc:sldMk cId="1351651579" sldId="256"/>
            <ac:spMk id="27" creationId="{9F6380B4-6A1C-481E-8408-B4E6C75B9B81}"/>
          </ac:spMkLst>
        </pc:spChg>
        <pc:picChg chg="add mod">
          <ac:chgData name="dokubu marina" userId="4704b26fb4c2c049" providerId="Windows Live" clId="Web-{4055DD7F-169B-4761-8A77-D0AEEE71CC3B}" dt="2020-04-02T01:04:35.183" v="211"/>
          <ac:picMkLst>
            <pc:docMk/>
            <pc:sldMk cId="1351651579" sldId="256"/>
            <ac:picMk id="4" creationId="{18DBEB9D-7B27-4A6E-AD33-5954D224D34E}"/>
          </ac:picMkLst>
        </pc:picChg>
        <pc:cxnChg chg="add del">
          <ac:chgData name="dokubu marina" userId="4704b26fb4c2c049" providerId="Windows Live" clId="Web-{4055DD7F-169B-4761-8A77-D0AEEE71CC3B}" dt="2020-04-02T01:04:35.183" v="211"/>
          <ac:cxnSpMkLst>
            <pc:docMk/>
            <pc:sldMk cId="1351651579" sldId="256"/>
            <ac:cxnSpMk id="18" creationId="{34E5597F-CE67-4085-9548-E6A8036DA3BB}"/>
          </ac:cxnSpMkLst>
        </pc:cxnChg>
      </pc:sldChg>
      <pc:sldChg chg="addSp delSp modSp new mod setBg">
        <pc:chgData name="dokubu marina" userId="4704b26fb4c2c049" providerId="Windows Live" clId="Web-{4055DD7F-169B-4761-8A77-D0AEEE71CC3B}" dt="2020-04-02T01:17:33.409" v="606"/>
        <pc:sldMkLst>
          <pc:docMk/>
          <pc:sldMk cId="2296286292" sldId="257"/>
        </pc:sldMkLst>
        <pc:spChg chg="mod">
          <ac:chgData name="dokubu marina" userId="4704b26fb4c2c049" providerId="Windows Live" clId="Web-{4055DD7F-169B-4761-8A77-D0AEEE71CC3B}" dt="2020-04-02T01:17:33.409" v="606"/>
          <ac:spMkLst>
            <pc:docMk/>
            <pc:sldMk cId="2296286292" sldId="257"/>
            <ac:spMk id="2" creationId="{44DA8845-F863-49F9-84BD-602E7FD0536D}"/>
          </ac:spMkLst>
        </pc:spChg>
        <pc:spChg chg="add del mod">
          <ac:chgData name="dokubu marina" userId="4704b26fb4c2c049" providerId="Windows Live" clId="Web-{4055DD7F-169B-4761-8A77-D0AEEE71CC3B}" dt="2020-04-02T01:17:33.409" v="606"/>
          <ac:spMkLst>
            <pc:docMk/>
            <pc:sldMk cId="2296286292" sldId="257"/>
            <ac:spMk id="3" creationId="{2E746AFC-806F-4386-A02A-0EEF81D3A6D3}"/>
          </ac:spMkLst>
        </pc:spChg>
        <pc:spChg chg="add del">
          <ac:chgData name="dokubu marina" userId="4704b26fb4c2c049" providerId="Windows Live" clId="Web-{4055DD7F-169B-4761-8A77-D0AEEE71CC3B}" dt="2020-04-02T01:12:11.562" v="492"/>
          <ac:spMkLst>
            <pc:docMk/>
            <pc:sldMk cId="2296286292" sldId="257"/>
            <ac:spMk id="5" creationId="{3946F6A7-0B48-49A7-8E23-3C1F0993999F}"/>
          </ac:spMkLst>
        </pc:spChg>
        <pc:spChg chg="add del">
          <ac:chgData name="dokubu marina" userId="4704b26fb4c2c049" providerId="Windows Live" clId="Web-{4055DD7F-169B-4761-8A77-D0AEEE71CC3B}" dt="2020-04-02T01:12:11.562" v="492"/>
          <ac:spMkLst>
            <pc:docMk/>
            <pc:sldMk cId="2296286292" sldId="257"/>
            <ac:spMk id="6" creationId="{F53AD421-C5C8-4C52-9DD0-6A594F21A5DB}"/>
          </ac:spMkLst>
        </pc:spChg>
        <pc:spChg chg="add del">
          <ac:chgData name="dokubu marina" userId="4704b26fb4c2c049" providerId="Windows Live" clId="Web-{4055DD7F-169B-4761-8A77-D0AEEE71CC3B}" dt="2020-04-02T01:12:11.562" v="492"/>
          <ac:spMkLst>
            <pc:docMk/>
            <pc:sldMk cId="2296286292" sldId="257"/>
            <ac:spMk id="7" creationId="{6D7E5B0F-5185-440A-8222-321C1D118ABE}"/>
          </ac:spMkLst>
        </pc:spChg>
        <pc:spChg chg="add del">
          <ac:chgData name="dokubu marina" userId="4704b26fb4c2c049" providerId="Windows Live" clId="Web-{4055DD7F-169B-4761-8A77-D0AEEE71CC3B}" dt="2020-04-02T01:10:14.092" v="369"/>
          <ac:spMkLst>
            <pc:docMk/>
            <pc:sldMk cId="2296286292" sldId="257"/>
            <ac:spMk id="8" creationId="{DA381740-063A-41A4-836D-85D14980EEF0}"/>
          </ac:spMkLst>
        </pc:spChg>
        <pc:spChg chg="add del">
          <ac:chgData name="dokubu marina" userId="4704b26fb4c2c049" providerId="Windows Live" clId="Web-{4055DD7F-169B-4761-8A77-D0AEEE71CC3B}" dt="2020-04-02T01:15:09.783" v="578"/>
          <ac:spMkLst>
            <pc:docMk/>
            <pc:sldMk cId="2296286292" sldId="257"/>
            <ac:spMk id="9" creationId="{DA381740-063A-41A4-836D-85D14980EEF0}"/>
          </ac:spMkLst>
        </pc:spChg>
        <pc:spChg chg="add del">
          <ac:chgData name="dokubu marina" userId="4704b26fb4c2c049" providerId="Windows Live" clId="Web-{4055DD7F-169B-4761-8A77-D0AEEE71CC3B}" dt="2020-04-02T01:10:14.092" v="369"/>
          <ac:spMkLst>
            <pc:docMk/>
            <pc:sldMk cId="2296286292" sldId="257"/>
            <ac:spMk id="10" creationId="{289ED1AA-8684-4D37-B208-8777E1A7780D}"/>
          </ac:spMkLst>
        </pc:spChg>
        <pc:spChg chg="add del">
          <ac:chgData name="dokubu marina" userId="4704b26fb4c2c049" providerId="Windows Live" clId="Web-{4055DD7F-169B-4761-8A77-D0AEEE71CC3B}" dt="2020-04-02T01:15:09.783" v="578"/>
          <ac:spMkLst>
            <pc:docMk/>
            <pc:sldMk cId="2296286292" sldId="257"/>
            <ac:spMk id="11" creationId="{F12E7CC5-C78B-4EBD-9565-3FA00FAA6CF2}"/>
          </ac:spMkLst>
        </pc:spChg>
        <pc:spChg chg="add del">
          <ac:chgData name="dokubu marina" userId="4704b26fb4c2c049" providerId="Windows Live" clId="Web-{4055DD7F-169B-4761-8A77-D0AEEE71CC3B}" dt="2020-04-02T01:10:14.092" v="369"/>
          <ac:spMkLst>
            <pc:docMk/>
            <pc:sldMk cId="2296286292" sldId="257"/>
            <ac:spMk id="12" creationId="{5E0D0E5A-6E97-46A9-AF74-EAEA1E044294}"/>
          </ac:spMkLst>
        </pc:spChg>
        <pc:spChg chg="add del">
          <ac:chgData name="dokubu marina" userId="4704b26fb4c2c049" providerId="Windows Live" clId="Web-{4055DD7F-169B-4761-8A77-D0AEEE71CC3B}" dt="2020-04-02T01:15:09.783" v="578"/>
          <ac:spMkLst>
            <pc:docMk/>
            <pc:sldMk cId="2296286292" sldId="257"/>
            <ac:spMk id="13" creationId="{3A4529A5-F675-429F-8044-01372BB13422}"/>
          </ac:spMkLst>
        </pc:spChg>
        <pc:spChg chg="add del">
          <ac:chgData name="dokubu marina" userId="4704b26fb4c2c049" providerId="Windows Live" clId="Web-{4055DD7F-169B-4761-8A77-D0AEEE71CC3B}" dt="2020-04-02T01:10:14.092" v="369"/>
          <ac:spMkLst>
            <pc:docMk/>
            <pc:sldMk cId="2296286292" sldId="257"/>
            <ac:spMk id="14" creationId="{E197A7FD-CD8D-4609-AE35-64C89063E332}"/>
          </ac:spMkLst>
        </pc:spChg>
        <pc:spChg chg="add del">
          <ac:chgData name="dokubu marina" userId="4704b26fb4c2c049" providerId="Windows Live" clId="Web-{4055DD7F-169B-4761-8A77-D0AEEE71CC3B}" dt="2020-04-02T01:15:09.783" v="578"/>
          <ac:spMkLst>
            <pc:docMk/>
            <pc:sldMk cId="2296286292" sldId="257"/>
            <ac:spMk id="15" creationId="{63DAB858-5A0C-4AFF-AAC6-705EDF8DB733}"/>
          </ac:spMkLst>
        </pc:spChg>
        <pc:spChg chg="add del">
          <ac:chgData name="dokubu marina" userId="4704b26fb4c2c049" providerId="Windows Live" clId="Web-{4055DD7F-169B-4761-8A77-D0AEEE71CC3B}" dt="2020-04-02T01:10:14.092" v="369"/>
          <ac:spMkLst>
            <pc:docMk/>
            <pc:sldMk cId="2296286292" sldId="257"/>
            <ac:spMk id="16" creationId="{4180E01B-B1F4-437C-807D-1C930718EE64}"/>
          </ac:spMkLst>
        </pc:spChg>
        <pc:spChg chg="add del">
          <ac:chgData name="dokubu marina" userId="4704b26fb4c2c049" providerId="Windows Live" clId="Web-{4055DD7F-169B-4761-8A77-D0AEEE71CC3B}" dt="2020-04-02T01:10:14.092" v="369"/>
          <ac:spMkLst>
            <pc:docMk/>
            <pc:sldMk cId="2296286292" sldId="257"/>
            <ac:spMk id="18" creationId="{C0B64B74-19BE-47D9-8BB8-7081BF0E0833}"/>
          </ac:spMkLst>
        </pc:spChg>
        <pc:spChg chg="add del">
          <ac:chgData name="dokubu marina" userId="4704b26fb4c2c049" providerId="Windows Live" clId="Web-{4055DD7F-169B-4761-8A77-D0AEEE71CC3B}" dt="2020-04-02T01:15:09.783" v="578"/>
          <ac:spMkLst>
            <pc:docMk/>
            <pc:sldMk cId="2296286292" sldId="257"/>
            <ac:spMk id="20" creationId="{53BEA983-EAAB-42FB-84E9-E77708168CB8}"/>
          </ac:spMkLst>
        </pc:spChg>
        <pc:spChg chg="add del">
          <ac:chgData name="dokubu marina" userId="4704b26fb4c2c049" providerId="Windows Live" clId="Web-{4055DD7F-169B-4761-8A77-D0AEEE71CC3B}" dt="2020-04-02T01:17:33.409" v="606"/>
          <ac:spMkLst>
            <pc:docMk/>
            <pc:sldMk cId="2296286292" sldId="257"/>
            <ac:spMk id="25" creationId="{DA381740-063A-41A4-836D-85D14980EEF0}"/>
          </ac:spMkLst>
        </pc:spChg>
        <pc:spChg chg="add del">
          <ac:chgData name="dokubu marina" userId="4704b26fb4c2c049" providerId="Windows Live" clId="Web-{4055DD7F-169B-4761-8A77-D0AEEE71CC3B}" dt="2020-04-02T01:17:33.409" v="606"/>
          <ac:spMkLst>
            <pc:docMk/>
            <pc:sldMk cId="2296286292" sldId="257"/>
            <ac:spMk id="27" creationId="{9B6CD22E-2269-419F-9E81-016EA035D4C1}"/>
          </ac:spMkLst>
        </pc:spChg>
        <pc:spChg chg="add del">
          <ac:chgData name="dokubu marina" userId="4704b26fb4c2c049" providerId="Windows Live" clId="Web-{4055DD7F-169B-4761-8A77-D0AEEE71CC3B}" dt="2020-04-02T01:17:33.409" v="606"/>
          <ac:spMkLst>
            <pc:docMk/>
            <pc:sldMk cId="2296286292" sldId="257"/>
            <ac:spMk id="29" creationId="{AA607D34-E2A9-4595-9DB2-5472E077CA49}"/>
          </ac:spMkLst>
        </pc:spChg>
        <pc:spChg chg="add del">
          <ac:chgData name="dokubu marina" userId="4704b26fb4c2c049" providerId="Windows Live" clId="Web-{4055DD7F-169B-4761-8A77-D0AEEE71CC3B}" dt="2020-04-02T01:17:33.409" v="606"/>
          <ac:spMkLst>
            <pc:docMk/>
            <pc:sldMk cId="2296286292" sldId="257"/>
            <ac:spMk id="31" creationId="{63DAB858-5A0C-4AFF-AAC6-705EDF8DB733}"/>
          </ac:spMkLst>
        </pc:spChg>
        <pc:spChg chg="add del">
          <ac:chgData name="dokubu marina" userId="4704b26fb4c2c049" providerId="Windows Live" clId="Web-{4055DD7F-169B-4761-8A77-D0AEEE71CC3B}" dt="2020-04-02T01:17:33.409" v="606"/>
          <ac:spMkLst>
            <pc:docMk/>
            <pc:sldMk cId="2296286292" sldId="257"/>
            <ac:spMk id="33" creationId="{53BEA983-EAAB-42FB-84E9-E77708168CB8}"/>
          </ac:spMkLst>
        </pc:spChg>
        <pc:spChg chg="add">
          <ac:chgData name="dokubu marina" userId="4704b26fb4c2c049" providerId="Windows Live" clId="Web-{4055DD7F-169B-4761-8A77-D0AEEE71CC3B}" dt="2020-04-02T01:17:33.409" v="606"/>
          <ac:spMkLst>
            <pc:docMk/>
            <pc:sldMk cId="2296286292" sldId="257"/>
            <ac:spMk id="38" creationId="{DA381740-063A-41A4-836D-85D14980EEF0}"/>
          </ac:spMkLst>
        </pc:spChg>
        <pc:spChg chg="add">
          <ac:chgData name="dokubu marina" userId="4704b26fb4c2c049" providerId="Windows Live" clId="Web-{4055DD7F-169B-4761-8A77-D0AEEE71CC3B}" dt="2020-04-02T01:17:33.409" v="606"/>
          <ac:spMkLst>
            <pc:docMk/>
            <pc:sldMk cId="2296286292" sldId="257"/>
            <ac:spMk id="40" creationId="{F12E7CC5-C78B-4EBD-9565-3FA00FAA6CF2}"/>
          </ac:spMkLst>
        </pc:spChg>
        <pc:spChg chg="add">
          <ac:chgData name="dokubu marina" userId="4704b26fb4c2c049" providerId="Windows Live" clId="Web-{4055DD7F-169B-4761-8A77-D0AEEE71CC3B}" dt="2020-04-02T01:17:33.409" v="606"/>
          <ac:spMkLst>
            <pc:docMk/>
            <pc:sldMk cId="2296286292" sldId="257"/>
            <ac:spMk id="42" creationId="{3A4529A5-F675-429F-8044-01372BB13422}"/>
          </ac:spMkLst>
        </pc:spChg>
        <pc:spChg chg="add">
          <ac:chgData name="dokubu marina" userId="4704b26fb4c2c049" providerId="Windows Live" clId="Web-{4055DD7F-169B-4761-8A77-D0AEEE71CC3B}" dt="2020-04-02T01:17:33.409" v="606"/>
          <ac:spMkLst>
            <pc:docMk/>
            <pc:sldMk cId="2296286292" sldId="257"/>
            <ac:spMk id="44" creationId="{63DAB858-5A0C-4AFF-AAC6-705EDF8DB733}"/>
          </ac:spMkLst>
        </pc:spChg>
        <pc:spChg chg="add">
          <ac:chgData name="dokubu marina" userId="4704b26fb4c2c049" providerId="Windows Live" clId="Web-{4055DD7F-169B-4761-8A77-D0AEEE71CC3B}" dt="2020-04-02T01:17:33.409" v="606"/>
          <ac:spMkLst>
            <pc:docMk/>
            <pc:sldMk cId="2296286292" sldId="257"/>
            <ac:spMk id="46" creationId="{53BEA983-EAAB-42FB-84E9-E77708168CB8}"/>
          </ac:spMkLst>
        </pc:spChg>
      </pc:sldChg>
      <pc:sldChg chg="addSp modSp new mod modClrScheme chgLayout">
        <pc:chgData name="dokubu marina" userId="4704b26fb4c2c049" providerId="Windows Live" clId="Web-{4055DD7F-169B-4761-8A77-D0AEEE71CC3B}" dt="2020-04-02T01:54:12.401" v="1714" actId="20577"/>
        <pc:sldMkLst>
          <pc:docMk/>
          <pc:sldMk cId="593373970" sldId="258"/>
        </pc:sldMkLst>
        <pc:spChg chg="add mod">
          <ac:chgData name="dokubu marina" userId="4704b26fb4c2c049" providerId="Windows Live" clId="Web-{4055DD7F-169B-4761-8A77-D0AEEE71CC3B}" dt="2020-04-02T01:23:29.148" v="689" actId="20577"/>
          <ac:spMkLst>
            <pc:docMk/>
            <pc:sldMk cId="593373970" sldId="258"/>
            <ac:spMk id="2" creationId="{0120968C-178C-444A-9182-41C1EBF5EC3D}"/>
          </ac:spMkLst>
        </pc:spChg>
        <pc:spChg chg="add mod">
          <ac:chgData name="dokubu marina" userId="4704b26fb4c2c049" providerId="Windows Live" clId="Web-{4055DD7F-169B-4761-8A77-D0AEEE71CC3B}" dt="2020-04-02T01:50:42.664" v="1709" actId="14100"/>
          <ac:spMkLst>
            <pc:docMk/>
            <pc:sldMk cId="593373970" sldId="258"/>
            <ac:spMk id="3" creationId="{4D538AE5-FE35-402C-9ECC-C0267C16C154}"/>
          </ac:spMkLst>
        </pc:spChg>
        <pc:spChg chg="add mod">
          <ac:chgData name="dokubu marina" userId="4704b26fb4c2c049" providerId="Windows Live" clId="Web-{4055DD7F-169B-4761-8A77-D0AEEE71CC3B}" dt="2020-04-02T01:54:12.401" v="1714" actId="20577"/>
          <ac:spMkLst>
            <pc:docMk/>
            <pc:sldMk cId="593373970" sldId="258"/>
            <ac:spMk id="4" creationId="{4F548DBE-2E18-4FB0-995D-214DA4DF6F81}"/>
          </ac:spMkLst>
        </pc:spChg>
      </pc:sldChg>
      <pc:sldChg chg="addSp modSp new mod modClrScheme chgLayout">
        <pc:chgData name="dokubu marina" userId="4704b26fb4c2c049" providerId="Windows Live" clId="Web-{4055DD7F-169B-4761-8A77-D0AEEE71CC3B}" dt="2020-04-02T01:55:13.636" v="1785" actId="20577"/>
        <pc:sldMkLst>
          <pc:docMk/>
          <pc:sldMk cId="1931701344" sldId="259"/>
        </pc:sldMkLst>
        <pc:spChg chg="add mod">
          <ac:chgData name="dokubu marina" userId="4704b26fb4c2c049" providerId="Windows Live" clId="Web-{4055DD7F-169B-4761-8A77-D0AEEE71CC3B}" dt="2020-04-02T01:55:13.636" v="1785" actId="20577"/>
          <ac:spMkLst>
            <pc:docMk/>
            <pc:sldMk cId="1931701344" sldId="259"/>
            <ac:spMk id="2" creationId="{92971DD0-0628-4D32-9DD0-30928AC616CF}"/>
          </ac:spMkLst>
        </pc:spChg>
      </pc:sldChg>
      <pc:sldMasterChg chg="del delSldLayout">
        <pc:chgData name="dokubu marina" userId="4704b26fb4c2c049" providerId="Windows Live" clId="Web-{4055DD7F-169B-4761-8A77-D0AEEE71CC3B}" dt="2020-04-02T01:01:48.244" v="0"/>
        <pc:sldMasterMkLst>
          <pc:docMk/>
          <pc:sldMasterMk cId="3154979492" sldId="2147483648"/>
        </pc:sldMasterMkLst>
        <pc:sldLayoutChg chg="del">
          <pc:chgData name="dokubu marina" userId="4704b26fb4c2c049" providerId="Windows Live" clId="Web-{4055DD7F-169B-4761-8A77-D0AEEE71CC3B}" dt="2020-04-02T01:01:48.244" v="0"/>
          <pc:sldLayoutMkLst>
            <pc:docMk/>
            <pc:sldMasterMk cId="3154979492" sldId="2147483648"/>
            <pc:sldLayoutMk cId="161079921" sldId="2147483649"/>
          </pc:sldLayoutMkLst>
        </pc:sldLayoutChg>
        <pc:sldLayoutChg chg="del">
          <pc:chgData name="dokubu marina" userId="4704b26fb4c2c049" providerId="Windows Live" clId="Web-{4055DD7F-169B-4761-8A77-D0AEEE71CC3B}" dt="2020-04-02T01:01:48.244" v="0"/>
          <pc:sldLayoutMkLst>
            <pc:docMk/>
            <pc:sldMasterMk cId="3154979492" sldId="2147483648"/>
            <pc:sldLayoutMk cId="2703711724" sldId="2147483650"/>
          </pc:sldLayoutMkLst>
        </pc:sldLayoutChg>
        <pc:sldLayoutChg chg="del">
          <pc:chgData name="dokubu marina" userId="4704b26fb4c2c049" providerId="Windows Live" clId="Web-{4055DD7F-169B-4761-8A77-D0AEEE71CC3B}" dt="2020-04-02T01:01:48.244" v="0"/>
          <pc:sldLayoutMkLst>
            <pc:docMk/>
            <pc:sldMasterMk cId="3154979492" sldId="2147483648"/>
            <pc:sldLayoutMk cId="4076369896" sldId="2147483651"/>
          </pc:sldLayoutMkLst>
        </pc:sldLayoutChg>
        <pc:sldLayoutChg chg="del">
          <pc:chgData name="dokubu marina" userId="4704b26fb4c2c049" providerId="Windows Live" clId="Web-{4055DD7F-169B-4761-8A77-D0AEEE71CC3B}" dt="2020-04-02T01:01:48.244" v="0"/>
          <pc:sldLayoutMkLst>
            <pc:docMk/>
            <pc:sldMasterMk cId="3154979492" sldId="2147483648"/>
            <pc:sldLayoutMk cId="2625762208" sldId="2147483652"/>
          </pc:sldLayoutMkLst>
        </pc:sldLayoutChg>
        <pc:sldLayoutChg chg="del">
          <pc:chgData name="dokubu marina" userId="4704b26fb4c2c049" providerId="Windows Live" clId="Web-{4055DD7F-169B-4761-8A77-D0AEEE71CC3B}" dt="2020-04-02T01:01:48.244" v="0"/>
          <pc:sldLayoutMkLst>
            <pc:docMk/>
            <pc:sldMasterMk cId="3154979492" sldId="2147483648"/>
            <pc:sldLayoutMk cId="188002762" sldId="2147483653"/>
          </pc:sldLayoutMkLst>
        </pc:sldLayoutChg>
        <pc:sldLayoutChg chg="del">
          <pc:chgData name="dokubu marina" userId="4704b26fb4c2c049" providerId="Windows Live" clId="Web-{4055DD7F-169B-4761-8A77-D0AEEE71CC3B}" dt="2020-04-02T01:01:48.244" v="0"/>
          <pc:sldLayoutMkLst>
            <pc:docMk/>
            <pc:sldMasterMk cId="3154979492" sldId="2147483648"/>
            <pc:sldLayoutMk cId="2295335545" sldId="2147483654"/>
          </pc:sldLayoutMkLst>
        </pc:sldLayoutChg>
        <pc:sldLayoutChg chg="del">
          <pc:chgData name="dokubu marina" userId="4704b26fb4c2c049" providerId="Windows Live" clId="Web-{4055DD7F-169B-4761-8A77-D0AEEE71CC3B}" dt="2020-04-02T01:01:48.244" v="0"/>
          <pc:sldLayoutMkLst>
            <pc:docMk/>
            <pc:sldMasterMk cId="3154979492" sldId="2147483648"/>
            <pc:sldLayoutMk cId="1988754143" sldId="2147483655"/>
          </pc:sldLayoutMkLst>
        </pc:sldLayoutChg>
        <pc:sldLayoutChg chg="del">
          <pc:chgData name="dokubu marina" userId="4704b26fb4c2c049" providerId="Windows Live" clId="Web-{4055DD7F-169B-4761-8A77-D0AEEE71CC3B}" dt="2020-04-02T01:01:48.244" v="0"/>
          <pc:sldLayoutMkLst>
            <pc:docMk/>
            <pc:sldMasterMk cId="3154979492" sldId="2147483648"/>
            <pc:sldLayoutMk cId="3665695281" sldId="2147483656"/>
          </pc:sldLayoutMkLst>
        </pc:sldLayoutChg>
        <pc:sldLayoutChg chg="del">
          <pc:chgData name="dokubu marina" userId="4704b26fb4c2c049" providerId="Windows Live" clId="Web-{4055DD7F-169B-4761-8A77-D0AEEE71CC3B}" dt="2020-04-02T01:01:48.244" v="0"/>
          <pc:sldLayoutMkLst>
            <pc:docMk/>
            <pc:sldMasterMk cId="3154979492" sldId="2147483648"/>
            <pc:sldLayoutMk cId="2134169247" sldId="2147483657"/>
          </pc:sldLayoutMkLst>
        </pc:sldLayoutChg>
        <pc:sldLayoutChg chg="del">
          <pc:chgData name="dokubu marina" userId="4704b26fb4c2c049" providerId="Windows Live" clId="Web-{4055DD7F-169B-4761-8A77-D0AEEE71CC3B}" dt="2020-04-02T01:01:48.244" v="0"/>
          <pc:sldLayoutMkLst>
            <pc:docMk/>
            <pc:sldMasterMk cId="3154979492" sldId="2147483648"/>
            <pc:sldLayoutMk cId="2065727480" sldId="2147483658"/>
          </pc:sldLayoutMkLst>
        </pc:sldLayoutChg>
        <pc:sldLayoutChg chg="del">
          <pc:chgData name="dokubu marina" userId="4704b26fb4c2c049" providerId="Windows Live" clId="Web-{4055DD7F-169B-4761-8A77-D0AEEE71CC3B}" dt="2020-04-02T01:01:48.244" v="0"/>
          <pc:sldLayoutMkLst>
            <pc:docMk/>
            <pc:sldMasterMk cId="3154979492" sldId="2147483648"/>
            <pc:sldLayoutMk cId="812261758" sldId="2147483659"/>
          </pc:sldLayoutMkLst>
        </pc:sldLayoutChg>
      </pc:sldMasterChg>
      <pc:sldMasterChg chg="add addSldLayout">
        <pc:chgData name="dokubu marina" userId="4704b26fb4c2c049" providerId="Windows Live" clId="Web-{4055DD7F-169B-4761-8A77-D0AEEE71CC3B}" dt="2020-04-02T01:01:48.244" v="0"/>
        <pc:sldMasterMkLst>
          <pc:docMk/>
          <pc:sldMasterMk cId="3568663317" sldId="2147483719"/>
        </pc:sldMasterMkLst>
        <pc:sldLayoutChg chg="add">
          <pc:chgData name="dokubu marina" userId="4704b26fb4c2c049" providerId="Windows Live" clId="Web-{4055DD7F-169B-4761-8A77-D0AEEE71CC3B}" dt="2020-04-02T01:01:48.244" v="0"/>
          <pc:sldLayoutMkLst>
            <pc:docMk/>
            <pc:sldMasterMk cId="3568663317" sldId="2147483719"/>
            <pc:sldLayoutMk cId="3975922240" sldId="2147483707"/>
          </pc:sldLayoutMkLst>
        </pc:sldLayoutChg>
        <pc:sldLayoutChg chg="add">
          <pc:chgData name="dokubu marina" userId="4704b26fb4c2c049" providerId="Windows Live" clId="Web-{4055DD7F-169B-4761-8A77-D0AEEE71CC3B}" dt="2020-04-02T01:01:48.244" v="0"/>
          <pc:sldLayoutMkLst>
            <pc:docMk/>
            <pc:sldMasterMk cId="3568663317" sldId="2147483719"/>
            <pc:sldLayoutMk cId="2093402888" sldId="2147483708"/>
          </pc:sldLayoutMkLst>
        </pc:sldLayoutChg>
        <pc:sldLayoutChg chg="add">
          <pc:chgData name="dokubu marina" userId="4704b26fb4c2c049" providerId="Windows Live" clId="Web-{4055DD7F-169B-4761-8A77-D0AEEE71CC3B}" dt="2020-04-02T01:01:48.244" v="0"/>
          <pc:sldLayoutMkLst>
            <pc:docMk/>
            <pc:sldMasterMk cId="3568663317" sldId="2147483719"/>
            <pc:sldLayoutMk cId="2626094238" sldId="2147483709"/>
          </pc:sldLayoutMkLst>
        </pc:sldLayoutChg>
        <pc:sldLayoutChg chg="add">
          <pc:chgData name="dokubu marina" userId="4704b26fb4c2c049" providerId="Windows Live" clId="Web-{4055DD7F-169B-4761-8A77-D0AEEE71CC3B}" dt="2020-04-02T01:01:48.244" v="0"/>
          <pc:sldLayoutMkLst>
            <pc:docMk/>
            <pc:sldMasterMk cId="3568663317" sldId="2147483719"/>
            <pc:sldLayoutMk cId="4097209286" sldId="2147483710"/>
          </pc:sldLayoutMkLst>
        </pc:sldLayoutChg>
        <pc:sldLayoutChg chg="add">
          <pc:chgData name="dokubu marina" userId="4704b26fb4c2c049" providerId="Windows Live" clId="Web-{4055DD7F-169B-4761-8A77-D0AEEE71CC3B}" dt="2020-04-02T01:01:48.244" v="0"/>
          <pc:sldLayoutMkLst>
            <pc:docMk/>
            <pc:sldMasterMk cId="3568663317" sldId="2147483719"/>
            <pc:sldLayoutMk cId="3119200791" sldId="2147483711"/>
          </pc:sldLayoutMkLst>
        </pc:sldLayoutChg>
        <pc:sldLayoutChg chg="add">
          <pc:chgData name="dokubu marina" userId="4704b26fb4c2c049" providerId="Windows Live" clId="Web-{4055DD7F-169B-4761-8A77-D0AEEE71CC3B}" dt="2020-04-02T01:01:48.244" v="0"/>
          <pc:sldLayoutMkLst>
            <pc:docMk/>
            <pc:sldMasterMk cId="3568663317" sldId="2147483719"/>
            <pc:sldLayoutMk cId="3938075109" sldId="2147483712"/>
          </pc:sldLayoutMkLst>
        </pc:sldLayoutChg>
        <pc:sldLayoutChg chg="add">
          <pc:chgData name="dokubu marina" userId="4704b26fb4c2c049" providerId="Windows Live" clId="Web-{4055DD7F-169B-4761-8A77-D0AEEE71CC3B}" dt="2020-04-02T01:01:48.244" v="0"/>
          <pc:sldLayoutMkLst>
            <pc:docMk/>
            <pc:sldMasterMk cId="3568663317" sldId="2147483719"/>
            <pc:sldLayoutMk cId="2113113586" sldId="2147483713"/>
          </pc:sldLayoutMkLst>
        </pc:sldLayoutChg>
        <pc:sldLayoutChg chg="add">
          <pc:chgData name="dokubu marina" userId="4704b26fb4c2c049" providerId="Windows Live" clId="Web-{4055DD7F-169B-4761-8A77-D0AEEE71CC3B}" dt="2020-04-02T01:01:48.244" v="0"/>
          <pc:sldLayoutMkLst>
            <pc:docMk/>
            <pc:sldMasterMk cId="3568663317" sldId="2147483719"/>
            <pc:sldLayoutMk cId="3943386454" sldId="2147483714"/>
          </pc:sldLayoutMkLst>
        </pc:sldLayoutChg>
        <pc:sldLayoutChg chg="add">
          <pc:chgData name="dokubu marina" userId="4704b26fb4c2c049" providerId="Windows Live" clId="Web-{4055DD7F-169B-4761-8A77-D0AEEE71CC3B}" dt="2020-04-02T01:01:48.244" v="0"/>
          <pc:sldLayoutMkLst>
            <pc:docMk/>
            <pc:sldMasterMk cId="3568663317" sldId="2147483719"/>
            <pc:sldLayoutMk cId="3897552638" sldId="2147483715"/>
          </pc:sldLayoutMkLst>
        </pc:sldLayoutChg>
        <pc:sldLayoutChg chg="add">
          <pc:chgData name="dokubu marina" userId="4704b26fb4c2c049" providerId="Windows Live" clId="Web-{4055DD7F-169B-4761-8A77-D0AEEE71CC3B}" dt="2020-04-02T01:01:48.244" v="0"/>
          <pc:sldLayoutMkLst>
            <pc:docMk/>
            <pc:sldMasterMk cId="3568663317" sldId="2147483719"/>
            <pc:sldLayoutMk cId="2453467537" sldId="2147483716"/>
          </pc:sldLayoutMkLst>
        </pc:sldLayoutChg>
        <pc:sldLayoutChg chg="add">
          <pc:chgData name="dokubu marina" userId="4704b26fb4c2c049" providerId="Windows Live" clId="Web-{4055DD7F-169B-4761-8A77-D0AEEE71CC3B}" dt="2020-04-02T01:01:48.244" v="0"/>
          <pc:sldLayoutMkLst>
            <pc:docMk/>
            <pc:sldMasterMk cId="3568663317" sldId="2147483719"/>
            <pc:sldLayoutMk cId="1062360106" sldId="2147483717"/>
          </pc:sldLayoutMkLst>
        </pc:sldLayoutChg>
        <pc:sldLayoutChg chg="add">
          <pc:chgData name="dokubu marina" userId="4704b26fb4c2c049" providerId="Windows Live" clId="Web-{4055DD7F-169B-4761-8A77-D0AEEE71CC3B}" dt="2020-04-02T01:01:48.244" v="0"/>
          <pc:sldLayoutMkLst>
            <pc:docMk/>
            <pc:sldMasterMk cId="3568663317" sldId="2147483719"/>
            <pc:sldLayoutMk cId="1953542842" sldId="2147483718"/>
          </pc:sldLayoutMkLst>
        </pc:sldLayoutChg>
      </pc:sldMasterChg>
      <pc:sldMasterChg chg="add del addSldLayout delSldLayout">
        <pc:chgData name="dokubu marina" userId="4704b26fb4c2c049" providerId="Windows Live" clId="Web-{4055DD7F-169B-4761-8A77-D0AEEE71CC3B}" dt="2020-04-02T01:04:35.183" v="211"/>
        <pc:sldMasterMkLst>
          <pc:docMk/>
          <pc:sldMasterMk cId="2559398578" sldId="2147483828"/>
        </pc:sldMasterMkLst>
        <pc:sldLayoutChg chg="add del">
          <pc:chgData name="dokubu marina" userId="4704b26fb4c2c049" providerId="Windows Live" clId="Web-{4055DD7F-169B-4761-8A77-D0AEEE71CC3B}" dt="2020-04-02T01:04:35.183" v="211"/>
          <pc:sldLayoutMkLst>
            <pc:docMk/>
            <pc:sldMasterMk cId="2559398578" sldId="2147483828"/>
            <pc:sldLayoutMk cId="1860663613" sldId="2147483817"/>
          </pc:sldLayoutMkLst>
        </pc:sldLayoutChg>
        <pc:sldLayoutChg chg="add del">
          <pc:chgData name="dokubu marina" userId="4704b26fb4c2c049" providerId="Windows Live" clId="Web-{4055DD7F-169B-4761-8A77-D0AEEE71CC3B}" dt="2020-04-02T01:04:35.183" v="211"/>
          <pc:sldLayoutMkLst>
            <pc:docMk/>
            <pc:sldMasterMk cId="2559398578" sldId="2147483828"/>
            <pc:sldLayoutMk cId="167713175" sldId="2147483818"/>
          </pc:sldLayoutMkLst>
        </pc:sldLayoutChg>
        <pc:sldLayoutChg chg="add del">
          <pc:chgData name="dokubu marina" userId="4704b26fb4c2c049" providerId="Windows Live" clId="Web-{4055DD7F-169B-4761-8A77-D0AEEE71CC3B}" dt="2020-04-02T01:04:35.183" v="211"/>
          <pc:sldLayoutMkLst>
            <pc:docMk/>
            <pc:sldMasterMk cId="2559398578" sldId="2147483828"/>
            <pc:sldLayoutMk cId="632990644" sldId="2147483819"/>
          </pc:sldLayoutMkLst>
        </pc:sldLayoutChg>
        <pc:sldLayoutChg chg="add del">
          <pc:chgData name="dokubu marina" userId="4704b26fb4c2c049" providerId="Windows Live" clId="Web-{4055DD7F-169B-4761-8A77-D0AEEE71CC3B}" dt="2020-04-02T01:04:35.183" v="211"/>
          <pc:sldLayoutMkLst>
            <pc:docMk/>
            <pc:sldMasterMk cId="2559398578" sldId="2147483828"/>
            <pc:sldLayoutMk cId="1087001933" sldId="2147483820"/>
          </pc:sldLayoutMkLst>
        </pc:sldLayoutChg>
        <pc:sldLayoutChg chg="add del">
          <pc:chgData name="dokubu marina" userId="4704b26fb4c2c049" providerId="Windows Live" clId="Web-{4055DD7F-169B-4761-8A77-D0AEEE71CC3B}" dt="2020-04-02T01:04:35.183" v="211"/>
          <pc:sldLayoutMkLst>
            <pc:docMk/>
            <pc:sldMasterMk cId="2559398578" sldId="2147483828"/>
            <pc:sldLayoutMk cId="1844087796" sldId="2147483821"/>
          </pc:sldLayoutMkLst>
        </pc:sldLayoutChg>
        <pc:sldLayoutChg chg="add del">
          <pc:chgData name="dokubu marina" userId="4704b26fb4c2c049" providerId="Windows Live" clId="Web-{4055DD7F-169B-4761-8A77-D0AEEE71CC3B}" dt="2020-04-02T01:04:35.183" v="211"/>
          <pc:sldLayoutMkLst>
            <pc:docMk/>
            <pc:sldMasterMk cId="2559398578" sldId="2147483828"/>
            <pc:sldLayoutMk cId="2004206729" sldId="2147483822"/>
          </pc:sldLayoutMkLst>
        </pc:sldLayoutChg>
        <pc:sldLayoutChg chg="add del">
          <pc:chgData name="dokubu marina" userId="4704b26fb4c2c049" providerId="Windows Live" clId="Web-{4055DD7F-169B-4761-8A77-D0AEEE71CC3B}" dt="2020-04-02T01:04:35.183" v="211"/>
          <pc:sldLayoutMkLst>
            <pc:docMk/>
            <pc:sldMasterMk cId="2559398578" sldId="2147483828"/>
            <pc:sldLayoutMk cId="2800846151" sldId="2147483823"/>
          </pc:sldLayoutMkLst>
        </pc:sldLayoutChg>
        <pc:sldLayoutChg chg="add del">
          <pc:chgData name="dokubu marina" userId="4704b26fb4c2c049" providerId="Windows Live" clId="Web-{4055DD7F-169B-4761-8A77-D0AEEE71CC3B}" dt="2020-04-02T01:04:35.183" v="211"/>
          <pc:sldLayoutMkLst>
            <pc:docMk/>
            <pc:sldMasterMk cId="2559398578" sldId="2147483828"/>
            <pc:sldLayoutMk cId="1955653814" sldId="2147483824"/>
          </pc:sldLayoutMkLst>
        </pc:sldLayoutChg>
        <pc:sldLayoutChg chg="add del">
          <pc:chgData name="dokubu marina" userId="4704b26fb4c2c049" providerId="Windows Live" clId="Web-{4055DD7F-169B-4761-8A77-D0AEEE71CC3B}" dt="2020-04-02T01:04:35.183" v="211"/>
          <pc:sldLayoutMkLst>
            <pc:docMk/>
            <pc:sldMasterMk cId="2559398578" sldId="2147483828"/>
            <pc:sldLayoutMk cId="1536950535" sldId="2147483825"/>
          </pc:sldLayoutMkLst>
        </pc:sldLayoutChg>
        <pc:sldLayoutChg chg="add del">
          <pc:chgData name="dokubu marina" userId="4704b26fb4c2c049" providerId="Windows Live" clId="Web-{4055DD7F-169B-4761-8A77-D0AEEE71CC3B}" dt="2020-04-02T01:04:35.183" v="211"/>
          <pc:sldLayoutMkLst>
            <pc:docMk/>
            <pc:sldMasterMk cId="2559398578" sldId="2147483828"/>
            <pc:sldLayoutMk cId="1282674299" sldId="2147483826"/>
          </pc:sldLayoutMkLst>
        </pc:sldLayoutChg>
        <pc:sldLayoutChg chg="add del">
          <pc:chgData name="dokubu marina" userId="4704b26fb4c2c049" providerId="Windows Live" clId="Web-{4055DD7F-169B-4761-8A77-D0AEEE71CC3B}" dt="2020-04-02T01:04:35.183" v="211"/>
          <pc:sldLayoutMkLst>
            <pc:docMk/>
            <pc:sldMasterMk cId="2559398578" sldId="2147483828"/>
            <pc:sldLayoutMk cId="3285632459" sldId="2147483827"/>
          </pc:sldLayoutMkLst>
        </pc:sldLayoutChg>
      </pc:sldMasterChg>
      <pc:sldMasterChg chg="add addSldLayout">
        <pc:chgData name="dokubu marina" userId="4704b26fb4c2c049" providerId="Windows Live" clId="Web-{4055DD7F-169B-4761-8A77-D0AEEE71CC3B}" dt="2020-04-02T01:04:35.183" v="211"/>
        <pc:sldMasterMkLst>
          <pc:docMk/>
          <pc:sldMasterMk cId="3260854563" sldId="2147483924"/>
        </pc:sldMasterMkLst>
        <pc:sldLayoutChg chg="add">
          <pc:chgData name="dokubu marina" userId="4704b26fb4c2c049" providerId="Windows Live" clId="Web-{4055DD7F-169B-4761-8A77-D0AEEE71CC3B}" dt="2020-04-02T01:04:35.183" v="211"/>
          <pc:sldLayoutMkLst>
            <pc:docMk/>
            <pc:sldMasterMk cId="3260854563" sldId="2147483924"/>
            <pc:sldLayoutMk cId="2091477068" sldId="2147483913"/>
          </pc:sldLayoutMkLst>
        </pc:sldLayoutChg>
        <pc:sldLayoutChg chg="add">
          <pc:chgData name="dokubu marina" userId="4704b26fb4c2c049" providerId="Windows Live" clId="Web-{4055DD7F-169B-4761-8A77-D0AEEE71CC3B}" dt="2020-04-02T01:04:35.183" v="211"/>
          <pc:sldLayoutMkLst>
            <pc:docMk/>
            <pc:sldMasterMk cId="3260854563" sldId="2147483924"/>
            <pc:sldLayoutMk cId="541918072" sldId="2147483914"/>
          </pc:sldLayoutMkLst>
        </pc:sldLayoutChg>
        <pc:sldLayoutChg chg="add">
          <pc:chgData name="dokubu marina" userId="4704b26fb4c2c049" providerId="Windows Live" clId="Web-{4055DD7F-169B-4761-8A77-D0AEEE71CC3B}" dt="2020-04-02T01:04:35.183" v="211"/>
          <pc:sldLayoutMkLst>
            <pc:docMk/>
            <pc:sldMasterMk cId="3260854563" sldId="2147483924"/>
            <pc:sldLayoutMk cId="1126443335" sldId="2147483915"/>
          </pc:sldLayoutMkLst>
        </pc:sldLayoutChg>
        <pc:sldLayoutChg chg="add">
          <pc:chgData name="dokubu marina" userId="4704b26fb4c2c049" providerId="Windows Live" clId="Web-{4055DD7F-169B-4761-8A77-D0AEEE71CC3B}" dt="2020-04-02T01:04:35.183" v="211"/>
          <pc:sldLayoutMkLst>
            <pc:docMk/>
            <pc:sldMasterMk cId="3260854563" sldId="2147483924"/>
            <pc:sldLayoutMk cId="820819918" sldId="2147483916"/>
          </pc:sldLayoutMkLst>
        </pc:sldLayoutChg>
        <pc:sldLayoutChg chg="add">
          <pc:chgData name="dokubu marina" userId="4704b26fb4c2c049" providerId="Windows Live" clId="Web-{4055DD7F-169B-4761-8A77-D0AEEE71CC3B}" dt="2020-04-02T01:04:35.183" v="211"/>
          <pc:sldLayoutMkLst>
            <pc:docMk/>
            <pc:sldMasterMk cId="3260854563" sldId="2147483924"/>
            <pc:sldLayoutMk cId="924575470" sldId="2147483917"/>
          </pc:sldLayoutMkLst>
        </pc:sldLayoutChg>
        <pc:sldLayoutChg chg="add">
          <pc:chgData name="dokubu marina" userId="4704b26fb4c2c049" providerId="Windows Live" clId="Web-{4055DD7F-169B-4761-8A77-D0AEEE71CC3B}" dt="2020-04-02T01:04:35.183" v="211"/>
          <pc:sldLayoutMkLst>
            <pc:docMk/>
            <pc:sldMasterMk cId="3260854563" sldId="2147483924"/>
            <pc:sldLayoutMk cId="3942062042" sldId="2147483918"/>
          </pc:sldLayoutMkLst>
        </pc:sldLayoutChg>
        <pc:sldLayoutChg chg="add">
          <pc:chgData name="dokubu marina" userId="4704b26fb4c2c049" providerId="Windows Live" clId="Web-{4055DD7F-169B-4761-8A77-D0AEEE71CC3B}" dt="2020-04-02T01:04:35.183" v="211"/>
          <pc:sldLayoutMkLst>
            <pc:docMk/>
            <pc:sldMasterMk cId="3260854563" sldId="2147483924"/>
            <pc:sldLayoutMk cId="1406776483" sldId="2147483919"/>
          </pc:sldLayoutMkLst>
        </pc:sldLayoutChg>
        <pc:sldLayoutChg chg="add">
          <pc:chgData name="dokubu marina" userId="4704b26fb4c2c049" providerId="Windows Live" clId="Web-{4055DD7F-169B-4761-8A77-D0AEEE71CC3B}" dt="2020-04-02T01:04:35.183" v="211"/>
          <pc:sldLayoutMkLst>
            <pc:docMk/>
            <pc:sldMasterMk cId="3260854563" sldId="2147483924"/>
            <pc:sldLayoutMk cId="100109798" sldId="2147483920"/>
          </pc:sldLayoutMkLst>
        </pc:sldLayoutChg>
        <pc:sldLayoutChg chg="add">
          <pc:chgData name="dokubu marina" userId="4704b26fb4c2c049" providerId="Windows Live" clId="Web-{4055DD7F-169B-4761-8A77-D0AEEE71CC3B}" dt="2020-04-02T01:04:35.183" v="211"/>
          <pc:sldLayoutMkLst>
            <pc:docMk/>
            <pc:sldMasterMk cId="3260854563" sldId="2147483924"/>
            <pc:sldLayoutMk cId="4059474070" sldId="2147483921"/>
          </pc:sldLayoutMkLst>
        </pc:sldLayoutChg>
        <pc:sldLayoutChg chg="add">
          <pc:chgData name="dokubu marina" userId="4704b26fb4c2c049" providerId="Windows Live" clId="Web-{4055DD7F-169B-4761-8A77-D0AEEE71CC3B}" dt="2020-04-02T01:04:35.183" v="211"/>
          <pc:sldLayoutMkLst>
            <pc:docMk/>
            <pc:sldMasterMk cId="3260854563" sldId="2147483924"/>
            <pc:sldLayoutMk cId="4176028305" sldId="2147483922"/>
          </pc:sldLayoutMkLst>
        </pc:sldLayoutChg>
        <pc:sldLayoutChg chg="add">
          <pc:chgData name="dokubu marina" userId="4704b26fb4c2c049" providerId="Windows Live" clId="Web-{4055DD7F-169B-4761-8A77-D0AEEE71CC3B}" dt="2020-04-02T01:04:35.183" v="211"/>
          <pc:sldLayoutMkLst>
            <pc:docMk/>
            <pc:sldMasterMk cId="3260854563" sldId="2147483924"/>
            <pc:sldLayoutMk cId="683983170" sldId="2147483923"/>
          </pc:sldLayoutMkLst>
        </pc:sldLayoutChg>
      </pc:sldMasterChg>
    </pc:docChg>
  </pc:docChgLst>
  <pc:docChgLst>
    <pc:chgData clId="Web-{2696D4CE-64EF-4552-8010-7F23427F5347}"/>
    <pc:docChg chg="modSld">
      <pc:chgData name="" userId="" providerId="" clId="Web-{2696D4CE-64EF-4552-8010-7F23427F5347}" dt="2020-04-02T02:21:48.904" v="1" actId="20577"/>
      <pc:docMkLst>
        <pc:docMk/>
      </pc:docMkLst>
      <pc:sldChg chg="modSp">
        <pc:chgData name="" userId="" providerId="" clId="Web-{2696D4CE-64EF-4552-8010-7F23427F5347}" dt="2020-04-02T02:21:48.904" v="0" actId="20577"/>
        <pc:sldMkLst>
          <pc:docMk/>
          <pc:sldMk cId="1931701344" sldId="259"/>
        </pc:sldMkLst>
        <pc:spChg chg="mod">
          <ac:chgData name="" userId="" providerId="" clId="Web-{2696D4CE-64EF-4552-8010-7F23427F5347}" dt="2020-04-02T02:21:48.904" v="0" actId="20577"/>
          <ac:spMkLst>
            <pc:docMk/>
            <pc:sldMk cId="1931701344" sldId="259"/>
            <ac:spMk id="2" creationId="{92971DD0-0628-4D32-9DD0-30928AC616CF}"/>
          </ac:spMkLst>
        </pc:spChg>
      </pc:sldChg>
    </pc:docChg>
  </pc:docChgLst>
  <pc:docChgLst>
    <pc:chgData name="dokubu marina" userId="4704b26fb4c2c049" providerId="Windows Live" clId="Web-{2696D4CE-64EF-4552-8010-7F23427F5347}"/>
    <pc:docChg chg="addSld modSld">
      <pc:chgData name="dokubu marina" userId="4704b26fb4c2c049" providerId="Windows Live" clId="Web-{2696D4CE-64EF-4552-8010-7F23427F5347}" dt="2020-04-02T02:43:31.027" v="1034" actId="20577"/>
      <pc:docMkLst>
        <pc:docMk/>
      </pc:docMkLst>
      <pc:sldChg chg="modSp">
        <pc:chgData name="dokubu marina" userId="4704b26fb4c2c049" providerId="Windows Live" clId="Web-{2696D4CE-64EF-4552-8010-7F23427F5347}" dt="2020-04-02T02:24:50.873" v="112" actId="20577"/>
        <pc:sldMkLst>
          <pc:docMk/>
          <pc:sldMk cId="1931701344" sldId="259"/>
        </pc:sldMkLst>
        <pc:spChg chg="mod">
          <ac:chgData name="dokubu marina" userId="4704b26fb4c2c049" providerId="Windows Live" clId="Web-{2696D4CE-64EF-4552-8010-7F23427F5347}" dt="2020-04-02T02:24:50.873" v="112" actId="20577"/>
          <ac:spMkLst>
            <pc:docMk/>
            <pc:sldMk cId="1931701344" sldId="259"/>
            <ac:spMk id="2" creationId="{92971DD0-0628-4D32-9DD0-30928AC616CF}"/>
          </ac:spMkLst>
        </pc:spChg>
      </pc:sldChg>
      <pc:sldChg chg="addSp modSp new">
        <pc:chgData name="dokubu marina" userId="4704b26fb4c2c049" providerId="Windows Live" clId="Web-{2696D4CE-64EF-4552-8010-7F23427F5347}" dt="2020-04-02T02:35:43.856" v="832" actId="1076"/>
        <pc:sldMkLst>
          <pc:docMk/>
          <pc:sldMk cId="1526980411" sldId="260"/>
        </pc:sldMkLst>
        <pc:spChg chg="add mod">
          <ac:chgData name="dokubu marina" userId="4704b26fb4c2c049" providerId="Windows Live" clId="Web-{2696D4CE-64EF-4552-8010-7F23427F5347}" dt="2020-04-02T02:35:43.856" v="832" actId="1076"/>
          <ac:spMkLst>
            <pc:docMk/>
            <pc:sldMk cId="1526980411" sldId="260"/>
            <ac:spMk id="2" creationId="{7D49A33F-F7EE-4D50-93D7-609F93CE2C45}"/>
          </ac:spMkLst>
        </pc:spChg>
      </pc:sldChg>
      <pc:sldChg chg="modSp new">
        <pc:chgData name="dokubu marina" userId="4704b26fb4c2c049" providerId="Windows Live" clId="Web-{2696D4CE-64EF-4552-8010-7F23427F5347}" dt="2020-04-02T02:43:31.027" v="1033" actId="20577"/>
        <pc:sldMkLst>
          <pc:docMk/>
          <pc:sldMk cId="232793539" sldId="261"/>
        </pc:sldMkLst>
        <pc:spChg chg="mod">
          <ac:chgData name="dokubu marina" userId="4704b26fb4c2c049" providerId="Windows Live" clId="Web-{2696D4CE-64EF-4552-8010-7F23427F5347}" dt="2020-04-02T02:43:31.027" v="1033" actId="20577"/>
          <ac:spMkLst>
            <pc:docMk/>
            <pc:sldMk cId="232793539" sldId="261"/>
            <ac:spMk id="2" creationId="{9FDAD82E-568C-42A8-B7E4-8C3718FB726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76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9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62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386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5526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4675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3601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542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0751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9222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02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097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942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2092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2007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113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474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02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983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575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477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918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43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854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17" r:id="rId6"/>
    <p:sldLayoutId id="2147483913" r:id="rId7"/>
    <p:sldLayoutId id="2147483914" r:id="rId8"/>
    <p:sldLayoutId id="2147483915" r:id="rId9"/>
    <p:sldLayoutId id="2147483916" r:id="rId10"/>
    <p:sldLayoutId id="214748391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12/18/2020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663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2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inadokubu.ru" TargetMode="Externa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DBEB9D-7B27-4A6E-AD33-5954D224D34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8628" r="-1" b="7080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F51725E-A483-43B2-A6F2-C44F502FE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37549"/>
            <a:ext cx="12191999" cy="5058137"/>
          </a:xfrm>
          <a:prstGeom prst="rect">
            <a:avLst/>
          </a:prstGeom>
          <a:gradFill flip="none" rotWithShape="1">
            <a:gsLst>
              <a:gs pos="50000">
                <a:schemeClr val="tx1">
                  <a:alpha val="30000"/>
                </a:schemeClr>
              </a:gs>
              <a:gs pos="80000">
                <a:schemeClr val="tx1">
                  <a:alpha val="15000"/>
                </a:schemeClr>
              </a:gs>
              <a:gs pos="0">
                <a:schemeClr val="tx1">
                  <a:alpha val="0"/>
                </a:schemeClr>
              </a:gs>
              <a:gs pos="20000">
                <a:schemeClr val="tx1">
                  <a:alpha val="15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ru-RU" sz="10800" dirty="0">
                <a:solidFill>
                  <a:schemeClr val="bg1"/>
                </a:solidFill>
              </a:rPr>
              <a:t>Астрология и Здоровье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2700">
                <a:solidFill>
                  <a:schemeClr val="bg1"/>
                </a:solidFill>
              </a:rPr>
              <a:t>Как использовать астрологию</a:t>
            </a:r>
          </a:p>
          <a:p>
            <a:pPr algn="ctr">
              <a:lnSpc>
                <a:spcPct val="100000"/>
              </a:lnSpc>
            </a:pPr>
            <a:r>
              <a:rPr lang="ru-RU" sz="2700">
                <a:solidFill>
                  <a:schemeClr val="bg1"/>
                </a:solidFill>
              </a:rPr>
              <a:t> и ее основные инструменты для лучшей жизни и здоровья</a:t>
            </a:r>
          </a:p>
          <a:p>
            <a:pPr algn="ctr">
              <a:lnSpc>
                <a:spcPct val="100000"/>
              </a:lnSpc>
            </a:pPr>
            <a:endParaRPr lang="ru-RU" sz="2700">
              <a:solidFill>
                <a:schemeClr val="bg1"/>
              </a:solidFill>
            </a:endParaRPr>
          </a:p>
        </p:txBody>
      </p:sp>
      <p:sp>
        <p:nvSpPr>
          <p:cNvPr id="27" name="Rectangle 6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DA8845-F863-49F9-84BD-602E7FD05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37" y="1298448"/>
            <a:ext cx="5895178" cy="380744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2900" dirty="0" err="1">
                <a:solidFill>
                  <a:schemeClr val="bg1"/>
                </a:solidFill>
              </a:rPr>
              <a:t>Астролог</a:t>
            </a:r>
            <a:r>
              <a:rPr lang="en-US" sz="2900" dirty="0">
                <a:solidFill>
                  <a:schemeClr val="bg1"/>
                </a:solidFill>
              </a:rPr>
              <a:t> Докубу Марина </a:t>
            </a:r>
            <a:r>
              <a:rPr lang="en-US" sz="2900" dirty="0" err="1">
                <a:solidFill>
                  <a:schemeClr val="bg1"/>
                </a:solidFill>
              </a:rPr>
              <a:t>Эмзаровна</a:t>
            </a:r>
            <a:br>
              <a:rPr lang="en-US" sz="2900" dirty="0"/>
            </a:br>
            <a:r>
              <a:rPr lang="en-US" sz="2900" dirty="0">
                <a:solidFill>
                  <a:schemeClr val="bg1"/>
                </a:solidFill>
              </a:rPr>
              <a:t> -  </a:t>
            </a:r>
            <a:r>
              <a:rPr lang="en-US" sz="2900" dirty="0" err="1">
                <a:solidFill>
                  <a:schemeClr val="bg1"/>
                </a:solidFill>
              </a:rPr>
              <a:t>член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Британской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ассоциации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астрологов</a:t>
            </a:r>
            <a:r>
              <a:rPr lang="en-US" sz="2900" dirty="0">
                <a:solidFill>
                  <a:schemeClr val="bg1"/>
                </a:solidFill>
              </a:rPr>
              <a:t>; </a:t>
            </a:r>
            <a:br>
              <a:rPr lang="en-US" sz="2900" dirty="0"/>
            </a:br>
            <a:r>
              <a:rPr lang="en-US" sz="2900" dirty="0" err="1">
                <a:solidFill>
                  <a:schemeClr val="bg1"/>
                </a:solidFill>
              </a:rPr>
              <a:t>член</a:t>
            </a:r>
            <a:r>
              <a:rPr lang="en-US" sz="2900" dirty="0">
                <a:solidFill>
                  <a:schemeClr val="bg1"/>
                </a:solidFill>
              </a:rPr>
              <a:t> ISAR (international society for astrological research) </a:t>
            </a:r>
            <a:br>
              <a:rPr lang="en-US" sz="2900" dirty="0"/>
            </a:br>
            <a:r>
              <a:rPr lang="en-US" sz="2900" dirty="0" err="1">
                <a:solidFill>
                  <a:schemeClr val="bg1"/>
                </a:solidFill>
              </a:rPr>
              <a:t>победитель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международной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премии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Uran</a:t>
            </a:r>
            <a:r>
              <a:rPr lang="en-US" sz="2900" dirty="0">
                <a:solidFill>
                  <a:schemeClr val="bg1"/>
                </a:solidFill>
              </a:rPr>
              <a:t>;</a:t>
            </a:r>
            <a:br>
              <a:rPr lang="en-US" sz="2900" dirty="0">
                <a:solidFill>
                  <a:schemeClr val="bg1"/>
                </a:solidFill>
              </a:rPr>
            </a:br>
            <a:r>
              <a:rPr lang="en-US" sz="2900" dirty="0" err="1">
                <a:solidFill>
                  <a:schemeClr val="bg1"/>
                </a:solidFill>
              </a:rPr>
              <a:t>член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клуба</a:t>
            </a:r>
            <a:r>
              <a:rPr lang="en-US" sz="2900" dirty="0">
                <a:solidFill>
                  <a:schemeClr val="bg1"/>
                </a:solidFill>
              </a:rPr>
              <a:t> ЦАИ (</a:t>
            </a:r>
            <a:r>
              <a:rPr lang="en-US" sz="2900" dirty="0" err="1">
                <a:solidFill>
                  <a:schemeClr val="bg1"/>
                </a:solidFill>
              </a:rPr>
              <a:t>центр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астрологических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исследований</a:t>
            </a:r>
            <a:r>
              <a:rPr lang="en-US" sz="2900" dirty="0">
                <a:solidFill>
                  <a:schemeClr val="bg1"/>
                </a:solidFill>
              </a:rPr>
              <a:t>)</a:t>
            </a:r>
            <a:br>
              <a:rPr lang="en-US" sz="2900" dirty="0">
                <a:solidFill>
                  <a:schemeClr val="bg1"/>
                </a:solidFill>
              </a:rPr>
            </a:br>
            <a:r>
              <a:rPr lang="en-US" sz="2900" dirty="0">
                <a:solidFill>
                  <a:schemeClr val="bg1"/>
                </a:solidFill>
              </a:rPr>
              <a:t> </a:t>
            </a:r>
            <a:r>
              <a:rPr lang="en-US" sz="2900" dirty="0" err="1">
                <a:solidFill>
                  <a:schemeClr val="bg1"/>
                </a:solidFill>
              </a:rPr>
              <a:t>участник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многих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телевизионных</a:t>
            </a:r>
            <a:r>
              <a:rPr lang="en-US" sz="2900" dirty="0">
                <a:solidFill>
                  <a:schemeClr val="bg1"/>
                </a:solidFill>
              </a:rPr>
              <a:t> </a:t>
            </a:r>
            <a:r>
              <a:rPr lang="en-US" sz="2900" dirty="0" err="1">
                <a:solidFill>
                  <a:schemeClr val="bg1"/>
                </a:solidFill>
              </a:rPr>
              <a:t>проектов</a:t>
            </a:r>
            <a:br>
              <a:rPr lang="en-US" sz="2900" dirty="0"/>
            </a:br>
            <a:r>
              <a:rPr lang="en-US" sz="2900" dirty="0" err="1">
                <a:solidFill>
                  <a:schemeClr val="bg1"/>
                </a:solidFill>
              </a:rPr>
              <a:t>предлагает</a:t>
            </a:r>
            <a:r>
              <a:rPr lang="en-US" sz="290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746AFC-806F-4386-A02A-0EEF81D3A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9872" y="1122363"/>
            <a:ext cx="3223928" cy="3807446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>
              <a:buNone/>
            </a:pPr>
            <a:r>
              <a:rPr lang="en-US" sz="3600" dirty="0" err="1"/>
              <a:t>Новый</a:t>
            </a:r>
            <a:r>
              <a:rPr lang="en-US" sz="3600" dirty="0"/>
              <a:t> </a:t>
            </a:r>
            <a:r>
              <a:rPr lang="en-US" sz="3600" dirty="0" err="1"/>
              <a:t>осознанный</a:t>
            </a:r>
            <a:r>
              <a:rPr lang="en-US" sz="3600" dirty="0"/>
              <a:t> </a:t>
            </a:r>
            <a:r>
              <a:rPr lang="en-US" sz="3600" dirty="0" err="1"/>
              <a:t>подход</a:t>
            </a:r>
            <a:r>
              <a:rPr lang="en-US" sz="3600" dirty="0"/>
              <a:t> к </a:t>
            </a:r>
            <a:r>
              <a:rPr lang="en-US" sz="3600" dirty="0" err="1"/>
              <a:t>своему</a:t>
            </a:r>
            <a:r>
              <a:rPr lang="en-US" sz="3600" dirty="0"/>
              <a:t> </a:t>
            </a:r>
            <a:r>
              <a:rPr lang="en-US" sz="3600" dirty="0" err="1"/>
              <a:t>здоровью</a:t>
            </a:r>
            <a:endParaRPr lang="en-US" sz="3600" dirty="0"/>
          </a:p>
        </p:txBody>
      </p:sp>
      <p:sp>
        <p:nvSpPr>
          <p:cNvPr id="44" name="Rectangle 6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1085" y="5439978"/>
            <a:ext cx="5897880" cy="27432"/>
          </a:xfrm>
          <a:custGeom>
            <a:avLst/>
            <a:gdLst>
              <a:gd name="connsiteX0" fmla="*/ 0 w 5897880"/>
              <a:gd name="connsiteY0" fmla="*/ 0 h 27432"/>
              <a:gd name="connsiteX1" fmla="*/ 537362 w 5897880"/>
              <a:gd name="connsiteY1" fmla="*/ 0 h 27432"/>
              <a:gd name="connsiteX2" fmla="*/ 1133704 w 5897880"/>
              <a:gd name="connsiteY2" fmla="*/ 0 h 27432"/>
              <a:gd name="connsiteX3" fmla="*/ 1671066 w 5897880"/>
              <a:gd name="connsiteY3" fmla="*/ 0 h 27432"/>
              <a:gd name="connsiteX4" fmla="*/ 2385365 w 5897880"/>
              <a:gd name="connsiteY4" fmla="*/ 0 h 27432"/>
              <a:gd name="connsiteX5" fmla="*/ 3040685 w 5897880"/>
              <a:gd name="connsiteY5" fmla="*/ 0 h 27432"/>
              <a:gd name="connsiteX6" fmla="*/ 3696005 w 5897880"/>
              <a:gd name="connsiteY6" fmla="*/ 0 h 27432"/>
              <a:gd name="connsiteX7" fmla="*/ 4469282 w 5897880"/>
              <a:gd name="connsiteY7" fmla="*/ 0 h 27432"/>
              <a:gd name="connsiteX8" fmla="*/ 5183581 w 5897880"/>
              <a:gd name="connsiteY8" fmla="*/ 0 h 27432"/>
              <a:gd name="connsiteX9" fmla="*/ 5897880 w 5897880"/>
              <a:gd name="connsiteY9" fmla="*/ 0 h 27432"/>
              <a:gd name="connsiteX10" fmla="*/ 5897880 w 5897880"/>
              <a:gd name="connsiteY10" fmla="*/ 27432 h 27432"/>
              <a:gd name="connsiteX11" fmla="*/ 5419496 w 5897880"/>
              <a:gd name="connsiteY11" fmla="*/ 27432 h 27432"/>
              <a:gd name="connsiteX12" fmla="*/ 4882134 w 5897880"/>
              <a:gd name="connsiteY12" fmla="*/ 27432 h 27432"/>
              <a:gd name="connsiteX13" fmla="*/ 4167835 w 5897880"/>
              <a:gd name="connsiteY13" fmla="*/ 27432 h 27432"/>
              <a:gd name="connsiteX14" fmla="*/ 3394558 w 5897880"/>
              <a:gd name="connsiteY14" fmla="*/ 27432 h 27432"/>
              <a:gd name="connsiteX15" fmla="*/ 2798216 w 5897880"/>
              <a:gd name="connsiteY15" fmla="*/ 27432 h 27432"/>
              <a:gd name="connsiteX16" fmla="*/ 2024939 w 5897880"/>
              <a:gd name="connsiteY16" fmla="*/ 27432 h 27432"/>
              <a:gd name="connsiteX17" fmla="*/ 1487576 w 5897880"/>
              <a:gd name="connsiteY17" fmla="*/ 27432 h 27432"/>
              <a:gd name="connsiteX18" fmla="*/ 1009193 w 5897880"/>
              <a:gd name="connsiteY18" fmla="*/ 27432 h 27432"/>
              <a:gd name="connsiteX19" fmla="*/ 0 w 5897880"/>
              <a:gd name="connsiteY19" fmla="*/ 27432 h 27432"/>
              <a:gd name="connsiteX20" fmla="*/ 0 w 5897880"/>
              <a:gd name="connsiteY20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897880" h="27432" fill="none" extrusionOk="0">
                <a:moveTo>
                  <a:pt x="0" y="0"/>
                </a:moveTo>
                <a:cubicBezTo>
                  <a:pt x="232564" y="21549"/>
                  <a:pt x="389747" y="7320"/>
                  <a:pt x="537362" y="0"/>
                </a:cubicBezTo>
                <a:cubicBezTo>
                  <a:pt x="684977" y="-7320"/>
                  <a:pt x="894159" y="-7726"/>
                  <a:pt x="1133704" y="0"/>
                </a:cubicBezTo>
                <a:cubicBezTo>
                  <a:pt x="1373249" y="7726"/>
                  <a:pt x="1440352" y="-304"/>
                  <a:pt x="1671066" y="0"/>
                </a:cubicBezTo>
                <a:cubicBezTo>
                  <a:pt x="1901780" y="304"/>
                  <a:pt x="2091497" y="765"/>
                  <a:pt x="2385365" y="0"/>
                </a:cubicBezTo>
                <a:cubicBezTo>
                  <a:pt x="2679233" y="-765"/>
                  <a:pt x="2762926" y="2802"/>
                  <a:pt x="3040685" y="0"/>
                </a:cubicBezTo>
                <a:cubicBezTo>
                  <a:pt x="3318444" y="-2802"/>
                  <a:pt x="3409726" y="9093"/>
                  <a:pt x="3696005" y="0"/>
                </a:cubicBezTo>
                <a:cubicBezTo>
                  <a:pt x="3982284" y="-9093"/>
                  <a:pt x="4087272" y="27119"/>
                  <a:pt x="4469282" y="0"/>
                </a:cubicBezTo>
                <a:cubicBezTo>
                  <a:pt x="4851292" y="-27119"/>
                  <a:pt x="4924835" y="26473"/>
                  <a:pt x="5183581" y="0"/>
                </a:cubicBezTo>
                <a:cubicBezTo>
                  <a:pt x="5442327" y="-26473"/>
                  <a:pt x="5598463" y="7328"/>
                  <a:pt x="5897880" y="0"/>
                </a:cubicBezTo>
                <a:cubicBezTo>
                  <a:pt x="5898716" y="13055"/>
                  <a:pt x="5897707" y="18641"/>
                  <a:pt x="5897880" y="27432"/>
                </a:cubicBezTo>
                <a:cubicBezTo>
                  <a:pt x="5682742" y="40412"/>
                  <a:pt x="5520014" y="23844"/>
                  <a:pt x="5419496" y="27432"/>
                </a:cubicBezTo>
                <a:cubicBezTo>
                  <a:pt x="5318978" y="31020"/>
                  <a:pt x="5012864" y="6698"/>
                  <a:pt x="4882134" y="27432"/>
                </a:cubicBezTo>
                <a:cubicBezTo>
                  <a:pt x="4751404" y="48166"/>
                  <a:pt x="4313676" y="5207"/>
                  <a:pt x="4167835" y="27432"/>
                </a:cubicBezTo>
                <a:cubicBezTo>
                  <a:pt x="4021994" y="49657"/>
                  <a:pt x="3715729" y="59193"/>
                  <a:pt x="3394558" y="27432"/>
                </a:cubicBezTo>
                <a:cubicBezTo>
                  <a:pt x="3073387" y="-4329"/>
                  <a:pt x="3093227" y="38972"/>
                  <a:pt x="2798216" y="27432"/>
                </a:cubicBezTo>
                <a:cubicBezTo>
                  <a:pt x="2503205" y="15892"/>
                  <a:pt x="2297615" y="31603"/>
                  <a:pt x="2024939" y="27432"/>
                </a:cubicBezTo>
                <a:cubicBezTo>
                  <a:pt x="1752263" y="23261"/>
                  <a:pt x="1629814" y="3659"/>
                  <a:pt x="1487576" y="27432"/>
                </a:cubicBezTo>
                <a:cubicBezTo>
                  <a:pt x="1345338" y="51205"/>
                  <a:pt x="1238885" y="24954"/>
                  <a:pt x="1009193" y="27432"/>
                </a:cubicBezTo>
                <a:cubicBezTo>
                  <a:pt x="779501" y="29910"/>
                  <a:pt x="441829" y="-15535"/>
                  <a:pt x="0" y="27432"/>
                </a:cubicBezTo>
                <a:cubicBezTo>
                  <a:pt x="988" y="17221"/>
                  <a:pt x="-970" y="7538"/>
                  <a:pt x="0" y="0"/>
                </a:cubicBezTo>
                <a:close/>
              </a:path>
              <a:path w="5897880" h="27432" stroke="0" extrusionOk="0">
                <a:moveTo>
                  <a:pt x="0" y="0"/>
                </a:moveTo>
                <a:cubicBezTo>
                  <a:pt x="196299" y="-26676"/>
                  <a:pt x="463834" y="6738"/>
                  <a:pt x="596341" y="0"/>
                </a:cubicBezTo>
                <a:cubicBezTo>
                  <a:pt x="728848" y="-6738"/>
                  <a:pt x="857267" y="1845"/>
                  <a:pt x="1074725" y="0"/>
                </a:cubicBezTo>
                <a:cubicBezTo>
                  <a:pt x="1292183" y="-1845"/>
                  <a:pt x="1545672" y="3744"/>
                  <a:pt x="1848002" y="0"/>
                </a:cubicBezTo>
                <a:cubicBezTo>
                  <a:pt x="2150332" y="-3744"/>
                  <a:pt x="2306688" y="-14526"/>
                  <a:pt x="2444344" y="0"/>
                </a:cubicBezTo>
                <a:cubicBezTo>
                  <a:pt x="2582000" y="14526"/>
                  <a:pt x="2761095" y="-11862"/>
                  <a:pt x="3040685" y="0"/>
                </a:cubicBezTo>
                <a:cubicBezTo>
                  <a:pt x="3320275" y="11862"/>
                  <a:pt x="3622320" y="-32867"/>
                  <a:pt x="3813962" y="0"/>
                </a:cubicBezTo>
                <a:cubicBezTo>
                  <a:pt x="4005604" y="32867"/>
                  <a:pt x="4117810" y="-10778"/>
                  <a:pt x="4351325" y="0"/>
                </a:cubicBezTo>
                <a:cubicBezTo>
                  <a:pt x="4584840" y="10778"/>
                  <a:pt x="4963783" y="-32384"/>
                  <a:pt x="5124602" y="0"/>
                </a:cubicBezTo>
                <a:cubicBezTo>
                  <a:pt x="5285421" y="32384"/>
                  <a:pt x="5705238" y="-29538"/>
                  <a:pt x="5897880" y="0"/>
                </a:cubicBezTo>
                <a:cubicBezTo>
                  <a:pt x="5898677" y="11634"/>
                  <a:pt x="5899083" y="16994"/>
                  <a:pt x="5897880" y="27432"/>
                </a:cubicBezTo>
                <a:cubicBezTo>
                  <a:pt x="5630425" y="7719"/>
                  <a:pt x="5532865" y="21388"/>
                  <a:pt x="5242560" y="27432"/>
                </a:cubicBezTo>
                <a:cubicBezTo>
                  <a:pt x="4952255" y="33476"/>
                  <a:pt x="4783060" y="14892"/>
                  <a:pt x="4646219" y="27432"/>
                </a:cubicBezTo>
                <a:cubicBezTo>
                  <a:pt x="4509378" y="39972"/>
                  <a:pt x="4163771" y="-4851"/>
                  <a:pt x="3872941" y="27432"/>
                </a:cubicBezTo>
                <a:cubicBezTo>
                  <a:pt x="3582111" y="59715"/>
                  <a:pt x="3362704" y="7742"/>
                  <a:pt x="3099664" y="27432"/>
                </a:cubicBezTo>
                <a:cubicBezTo>
                  <a:pt x="2836624" y="47122"/>
                  <a:pt x="2747441" y="28801"/>
                  <a:pt x="2562301" y="27432"/>
                </a:cubicBezTo>
                <a:cubicBezTo>
                  <a:pt x="2377161" y="26063"/>
                  <a:pt x="2104946" y="30879"/>
                  <a:pt x="1906981" y="27432"/>
                </a:cubicBezTo>
                <a:cubicBezTo>
                  <a:pt x="1709016" y="23985"/>
                  <a:pt x="1304654" y="6821"/>
                  <a:pt x="1133704" y="27432"/>
                </a:cubicBezTo>
                <a:cubicBezTo>
                  <a:pt x="962754" y="48043"/>
                  <a:pt x="457048" y="12129"/>
                  <a:pt x="0" y="27432"/>
                </a:cubicBezTo>
                <a:cubicBezTo>
                  <a:pt x="894" y="14250"/>
                  <a:pt x="667" y="11053"/>
                  <a:pt x="0" y="0"/>
                </a:cubicBezTo>
                <a:close/>
              </a:path>
            </a:pathLst>
          </a:custGeom>
          <a:solidFill>
            <a:schemeClr val="bg1"/>
          </a:solidFill>
          <a:ln w="41275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6">
            <a:extLst>
              <a:ext uri="{FF2B5EF4-FFF2-40B4-BE49-F238E27FC236}">
                <a16:creationId xmlns:a16="http://schemas.microsoft.com/office/drawing/2014/main" id="{53BEA983-EAAB-42FB-84E9-E77708168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016" y="5440680"/>
            <a:ext cx="3200400" cy="27432"/>
          </a:xfrm>
          <a:custGeom>
            <a:avLst/>
            <a:gdLst>
              <a:gd name="connsiteX0" fmla="*/ 0 w 3200400"/>
              <a:gd name="connsiteY0" fmla="*/ 0 h 27432"/>
              <a:gd name="connsiteX1" fmla="*/ 608076 w 3200400"/>
              <a:gd name="connsiteY1" fmla="*/ 0 h 27432"/>
              <a:gd name="connsiteX2" fmla="*/ 1248156 w 3200400"/>
              <a:gd name="connsiteY2" fmla="*/ 0 h 27432"/>
              <a:gd name="connsiteX3" fmla="*/ 1920240 w 3200400"/>
              <a:gd name="connsiteY3" fmla="*/ 0 h 27432"/>
              <a:gd name="connsiteX4" fmla="*/ 2592324 w 3200400"/>
              <a:gd name="connsiteY4" fmla="*/ 0 h 27432"/>
              <a:gd name="connsiteX5" fmla="*/ 3200400 w 3200400"/>
              <a:gd name="connsiteY5" fmla="*/ 0 h 27432"/>
              <a:gd name="connsiteX6" fmla="*/ 3200400 w 3200400"/>
              <a:gd name="connsiteY6" fmla="*/ 27432 h 27432"/>
              <a:gd name="connsiteX7" fmla="*/ 2496312 w 3200400"/>
              <a:gd name="connsiteY7" fmla="*/ 27432 h 27432"/>
              <a:gd name="connsiteX8" fmla="*/ 1792224 w 3200400"/>
              <a:gd name="connsiteY8" fmla="*/ 27432 h 27432"/>
              <a:gd name="connsiteX9" fmla="*/ 1152144 w 3200400"/>
              <a:gd name="connsiteY9" fmla="*/ 27432 h 27432"/>
              <a:gd name="connsiteX10" fmla="*/ 0 w 3200400"/>
              <a:gd name="connsiteY10" fmla="*/ 27432 h 27432"/>
              <a:gd name="connsiteX11" fmla="*/ 0 w 3200400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00400" h="27432" fill="none" extrusionOk="0">
                <a:moveTo>
                  <a:pt x="0" y="0"/>
                </a:moveTo>
                <a:cubicBezTo>
                  <a:pt x="176560" y="-17034"/>
                  <a:pt x="345323" y="-28956"/>
                  <a:pt x="608076" y="0"/>
                </a:cubicBezTo>
                <a:cubicBezTo>
                  <a:pt x="870829" y="28956"/>
                  <a:pt x="955637" y="-27357"/>
                  <a:pt x="1248156" y="0"/>
                </a:cubicBezTo>
                <a:cubicBezTo>
                  <a:pt x="1540675" y="27357"/>
                  <a:pt x="1624069" y="30558"/>
                  <a:pt x="1920240" y="0"/>
                </a:cubicBezTo>
                <a:cubicBezTo>
                  <a:pt x="2216411" y="-30558"/>
                  <a:pt x="2344585" y="12271"/>
                  <a:pt x="2592324" y="0"/>
                </a:cubicBezTo>
                <a:cubicBezTo>
                  <a:pt x="2840063" y="-12271"/>
                  <a:pt x="2987913" y="7129"/>
                  <a:pt x="3200400" y="0"/>
                </a:cubicBezTo>
                <a:cubicBezTo>
                  <a:pt x="3199234" y="7395"/>
                  <a:pt x="3200445" y="21864"/>
                  <a:pt x="3200400" y="27432"/>
                </a:cubicBezTo>
                <a:cubicBezTo>
                  <a:pt x="2991642" y="45977"/>
                  <a:pt x="2778729" y="1200"/>
                  <a:pt x="2496312" y="27432"/>
                </a:cubicBezTo>
                <a:cubicBezTo>
                  <a:pt x="2213895" y="53664"/>
                  <a:pt x="2080041" y="8460"/>
                  <a:pt x="1792224" y="27432"/>
                </a:cubicBezTo>
                <a:cubicBezTo>
                  <a:pt x="1504407" y="46404"/>
                  <a:pt x="1357364" y="6320"/>
                  <a:pt x="1152144" y="27432"/>
                </a:cubicBezTo>
                <a:cubicBezTo>
                  <a:pt x="946924" y="48544"/>
                  <a:pt x="515176" y="61411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00400" h="27432" stroke="0" extrusionOk="0">
                <a:moveTo>
                  <a:pt x="0" y="0"/>
                </a:moveTo>
                <a:cubicBezTo>
                  <a:pt x="273892" y="-2049"/>
                  <a:pt x="368520" y="4190"/>
                  <a:pt x="608076" y="0"/>
                </a:cubicBezTo>
                <a:cubicBezTo>
                  <a:pt x="847632" y="-4190"/>
                  <a:pt x="971999" y="7437"/>
                  <a:pt x="1152144" y="0"/>
                </a:cubicBezTo>
                <a:cubicBezTo>
                  <a:pt x="1332289" y="-7437"/>
                  <a:pt x="1665848" y="24107"/>
                  <a:pt x="1856232" y="0"/>
                </a:cubicBezTo>
                <a:cubicBezTo>
                  <a:pt x="2046616" y="-24107"/>
                  <a:pt x="2167965" y="18079"/>
                  <a:pt x="2464308" y="0"/>
                </a:cubicBezTo>
                <a:cubicBezTo>
                  <a:pt x="2760651" y="-18079"/>
                  <a:pt x="2877599" y="28161"/>
                  <a:pt x="3200400" y="0"/>
                </a:cubicBezTo>
                <a:cubicBezTo>
                  <a:pt x="3200593" y="12649"/>
                  <a:pt x="3199412" y="17989"/>
                  <a:pt x="3200400" y="27432"/>
                </a:cubicBezTo>
                <a:cubicBezTo>
                  <a:pt x="2978255" y="22115"/>
                  <a:pt x="2854979" y="18349"/>
                  <a:pt x="2560320" y="27432"/>
                </a:cubicBezTo>
                <a:cubicBezTo>
                  <a:pt x="2265661" y="36515"/>
                  <a:pt x="2043241" y="2929"/>
                  <a:pt x="1856232" y="27432"/>
                </a:cubicBezTo>
                <a:cubicBezTo>
                  <a:pt x="1669223" y="51935"/>
                  <a:pt x="1428863" y="5228"/>
                  <a:pt x="1312164" y="27432"/>
                </a:cubicBezTo>
                <a:cubicBezTo>
                  <a:pt x="1195465" y="49636"/>
                  <a:pt x="838125" y="31438"/>
                  <a:pt x="672084" y="27432"/>
                </a:cubicBezTo>
                <a:cubicBezTo>
                  <a:pt x="506043" y="23426"/>
                  <a:pt x="200317" y="-1243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41275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286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20968C-178C-444A-9182-41C1EBF5E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Что такое гороскоп?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538AE5-FE35-402C-9ECC-C0267C16C1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1974" y="1929384"/>
            <a:ext cx="5181600" cy="455388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1800" dirty="0">
                <a:latin typeface="Georgia"/>
              </a:rPr>
              <a:t>В его основе заложен принцип энергии: мужской и женской</a:t>
            </a:r>
          </a:p>
          <a:p>
            <a:r>
              <a:rPr lang="ru-RU" sz="1800" dirty="0">
                <a:latin typeface="Georgia"/>
                <a:ea typeface="+mn-lt"/>
                <a:cs typeface="+mn-lt"/>
              </a:rPr>
              <a:t>Стихии: Огонь, Земля, Вода, Воздух</a:t>
            </a:r>
          </a:p>
          <a:p>
            <a:r>
              <a:rPr lang="ru-RU" sz="1800" dirty="0">
                <a:latin typeface="Georgia"/>
                <a:ea typeface="+mn-lt"/>
                <a:cs typeface="+mn-lt"/>
              </a:rPr>
              <a:t>Солнце и планеты солнечной системы: Меркурий, Венера (период обращения вокруг Солнца</a:t>
            </a:r>
            <a:r>
              <a:rPr lang="en-US" sz="1800" dirty="0">
                <a:latin typeface="Georgia"/>
                <a:ea typeface="+mn-lt"/>
                <a:cs typeface="+mn-lt"/>
              </a:rPr>
              <a:t> </a:t>
            </a:r>
            <a:r>
              <a:rPr lang="ru-RU" sz="1800" dirty="0">
                <a:latin typeface="Georgia"/>
                <a:ea typeface="+mn-lt"/>
                <a:cs typeface="+mn-lt"/>
              </a:rPr>
              <a:t>по Зодиаку - 1 год) Луна(27 дней и 8 часов), Марс (1 год 10 месяцев), Юпитер (11 лет 10 месяцев), Сатурн (29,5 года), Уран (84 года), Нептун (165 лет), Плутон (250 лет)</a:t>
            </a:r>
          </a:p>
          <a:p>
            <a:r>
              <a:rPr lang="ru-RU" sz="1800" dirty="0">
                <a:latin typeface="Georgia"/>
              </a:rPr>
              <a:t>Космические дома и планеты в знаках Зодиака (12 знаков: Овен, Телец, Близнецы, Рак, Лев, Дева, Скорпион, Стрелец, Козерог, Водолей, Рыбы)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F548DBE-2E18-4FB0-995D-214DA4DF6F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553884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sz="2000" dirty="0">
                <a:latin typeface="Georgia"/>
                <a:ea typeface="+mn-lt"/>
                <a:cs typeface="+mn-lt"/>
              </a:rPr>
              <a:t>Символы знаков: </a:t>
            </a:r>
            <a:endParaRPr lang="en-US" sz="2000">
              <a:latin typeface="Georgia"/>
              <a:ea typeface="+mn-lt"/>
              <a:cs typeface="+mn-lt"/>
            </a:endParaRPr>
          </a:p>
          <a:p>
            <a:pPr marL="0" inden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sz="2000" dirty="0">
                <a:latin typeface="Georgia"/>
                <a:ea typeface="+mn-lt"/>
                <a:cs typeface="+mn-lt"/>
              </a:rPr>
              <a:t>Овен – Искра, Вспышка, </a:t>
            </a:r>
            <a:endParaRPr lang="en-US" sz="2000">
              <a:latin typeface="Georgia"/>
              <a:ea typeface="+mn-lt"/>
              <a:cs typeface="+mn-lt"/>
            </a:endParaRPr>
          </a:p>
          <a:p>
            <a:pPr marL="0" inden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sz="2000" dirty="0">
                <a:latin typeface="Georgia"/>
                <a:ea typeface="+mn-lt"/>
                <a:cs typeface="+mn-lt"/>
              </a:rPr>
              <a:t>Телец – Песок, Близнецы –  Легкий ветер, Бриз, Рак – чистая вода рек и озер, Дева –  Глина, Лев –  Костер, Весы – легкий ветер, Баланс, Скорпион – мутная вода, болото, Стрелец – тлеющие угли костра, Козерог – Гора, Скала, Монолит, Водолей –  Буря, Молния; Рыбы –  Морская глубина;  </a:t>
            </a:r>
            <a:endParaRPr lang="en-US" sz="2000">
              <a:latin typeface="Georgia"/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sz="2000" dirty="0">
                <a:latin typeface="Georgia"/>
                <a:ea typeface="+mn-lt"/>
                <a:cs typeface="+mn-lt"/>
              </a:rPr>
              <a:t>Положение планеты в земных  домах,  которые рассчитывают исходя из географической широты и долготы,  и проявление планеты и ее космического знака на Земле, аспекты между планетами или какой разговор ведут планеты между собой - все это закладывается в гороскоп</a:t>
            </a:r>
            <a:endParaRPr lang="en-US" sz="2000">
              <a:latin typeface="Georgia"/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ru-RU" sz="2000" dirty="0">
              <a:ea typeface="+mn-lt"/>
              <a:cs typeface="+mn-lt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3373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971DD0-0628-4D32-9DD0-30928AC61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И в итоге гороскоп имеет следующий вид, </a:t>
            </a:r>
            <a:br>
              <a:rPr lang="ru-RU" sz="2400" dirty="0">
                <a:ea typeface="+mj-lt"/>
                <a:cs typeface="+mj-lt"/>
              </a:rPr>
            </a:br>
            <a:r>
              <a:rPr lang="ru-RU" sz="2400" dirty="0">
                <a:ea typeface="+mj-lt"/>
                <a:cs typeface="+mj-lt"/>
              </a:rPr>
              <a:t>что представлено при переходе по ссылке на один из астрологических сайтов</a:t>
            </a:r>
            <a:br>
              <a:rPr lang="ru-RU" sz="2400" dirty="0">
                <a:ea typeface="+mj-lt"/>
                <a:cs typeface="+mj-lt"/>
              </a:rPr>
            </a:br>
            <a:br>
              <a:rPr lang="ru-RU" sz="2400" dirty="0">
                <a:ea typeface="+mj-lt"/>
                <a:cs typeface="+mj-lt"/>
              </a:rPr>
            </a:br>
            <a:r>
              <a:rPr lang="ru-RU" sz="2400" dirty="0">
                <a:ea typeface="+mj-lt"/>
                <a:cs typeface="+mj-lt"/>
              </a:rPr>
              <a:t>https://www.astro.com/cgi/awd.cgi?lang=e&amp;rs=3&amp;btyp=w2gw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31701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49A33F-F7EE-4D50-93D7-609F93CE2C45}"/>
              </a:ext>
            </a:extLst>
          </p:cNvPr>
          <p:cNvSpPr txBox="1"/>
          <p:nvPr/>
        </p:nvSpPr>
        <p:spPr>
          <a:xfrm>
            <a:off x="1676400" y="1403230"/>
            <a:ext cx="8738558" cy="535531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dirty="0"/>
              <a:t>Гороскоп рассматривают с различных точек зрения, он многослойный:</a:t>
            </a:r>
          </a:p>
          <a:p>
            <a:r>
              <a:rPr lang="ru-RU" dirty="0"/>
              <a:t>Психология личности</a:t>
            </a:r>
          </a:p>
          <a:p>
            <a:r>
              <a:rPr lang="ru-RU" dirty="0"/>
              <a:t>Профессиональные возможности</a:t>
            </a:r>
          </a:p>
          <a:p>
            <a:r>
              <a:rPr lang="ru-RU" dirty="0"/>
              <a:t>Финансы и взаимоотношения с ними</a:t>
            </a:r>
          </a:p>
          <a:p>
            <a:r>
              <a:rPr lang="ru-RU" dirty="0"/>
              <a:t>Личная жизнь, брак</a:t>
            </a:r>
          </a:p>
          <a:p>
            <a:r>
              <a:rPr lang="ru-RU" dirty="0"/>
              <a:t>Дети и взаимоотношения с ними</a:t>
            </a:r>
          </a:p>
          <a:p>
            <a:r>
              <a:rPr lang="ru-RU" dirty="0"/>
              <a:t>Бизнес и его возможности</a:t>
            </a:r>
          </a:p>
          <a:p>
            <a:r>
              <a:rPr lang="ru-RU" dirty="0"/>
              <a:t>Совместимость гороскопов и партнерство</a:t>
            </a:r>
          </a:p>
          <a:p>
            <a:r>
              <a:rPr lang="ru-RU" dirty="0"/>
              <a:t>Медицина.....</a:t>
            </a:r>
          </a:p>
          <a:p>
            <a:r>
              <a:rPr lang="ru-RU" dirty="0"/>
              <a:t>Медицинский гороскоп подразумевает:</a:t>
            </a:r>
          </a:p>
          <a:p>
            <a:r>
              <a:rPr lang="ru-RU" dirty="0"/>
              <a:t>- каждая планета определяет орган в организме</a:t>
            </a:r>
          </a:p>
          <a:p>
            <a:r>
              <a:rPr lang="ru-RU" dirty="0"/>
              <a:t>- есть так называемые дома болезни, с помощью которых можно прочитать "формулу болезни"</a:t>
            </a:r>
          </a:p>
          <a:p>
            <a:r>
              <a:rPr lang="ru-RU" dirty="0"/>
              <a:t>- дает общий механизм работы организма </a:t>
            </a:r>
          </a:p>
          <a:p>
            <a:r>
              <a:rPr lang="ru-RU" dirty="0"/>
              <a:t>- раскрывает слабые стороны в работе организма и периоды гороскопа когда нужна подпитка, медицинская помощь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6980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DAD82E-568C-42A8-B7E4-8C3718FB7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Georgia"/>
              </a:rPr>
              <a:t>Контакты:</a:t>
            </a:r>
            <a:br>
              <a:rPr lang="ru-RU" dirty="0">
                <a:latin typeface="Georgia"/>
              </a:rPr>
            </a:br>
            <a:r>
              <a:rPr lang="ru-RU" dirty="0">
                <a:latin typeface="Georgia"/>
                <a:hlinkClick r:id="rId2"/>
              </a:rPr>
              <a:t>www.marinadokubu.ru</a:t>
            </a:r>
            <a:br>
              <a:rPr lang="ru-RU" dirty="0">
                <a:latin typeface="Georgia"/>
              </a:rPr>
            </a:br>
            <a:r>
              <a:rPr lang="ru-RU" dirty="0">
                <a:latin typeface="Georgia"/>
              </a:rPr>
              <a:t>соцсети: </a:t>
            </a:r>
            <a:r>
              <a:rPr lang="ru-RU" dirty="0" err="1">
                <a:latin typeface="Georgia"/>
              </a:rPr>
              <a:t>Facebook</a:t>
            </a:r>
            <a:r>
              <a:rPr lang="ru-RU" dirty="0">
                <a:latin typeface="Georgia"/>
              </a:rPr>
              <a:t>; VK; OK; </a:t>
            </a:r>
            <a:r>
              <a:rPr lang="ru-RU" dirty="0" err="1">
                <a:latin typeface="Georgia"/>
              </a:rPr>
              <a:t>Instagram</a:t>
            </a:r>
            <a:r>
              <a:rPr lang="ru-RU" dirty="0">
                <a:latin typeface="Georgia"/>
              </a:rPr>
              <a:t>;</a:t>
            </a:r>
            <a:br>
              <a:rPr lang="ru-RU" dirty="0">
                <a:latin typeface="Georgia"/>
              </a:rPr>
            </a:br>
            <a:r>
              <a:rPr lang="ru-RU" dirty="0">
                <a:latin typeface="Georgia"/>
              </a:rPr>
              <a:t> </a:t>
            </a:r>
            <a:r>
              <a:rPr lang="ru-RU" dirty="0" err="1">
                <a:latin typeface="Georgia"/>
              </a:rPr>
              <a:t>Twitter</a:t>
            </a:r>
            <a:r>
              <a:rPr lang="ru-RU" dirty="0">
                <a:latin typeface="Georgia"/>
              </a:rPr>
              <a:t>; </a:t>
            </a:r>
            <a:r>
              <a:rPr lang="ru-RU" dirty="0" err="1">
                <a:latin typeface="Georgia"/>
              </a:rPr>
              <a:t>YouTube</a:t>
            </a:r>
            <a:br>
              <a:rPr lang="ru-RU" dirty="0">
                <a:latin typeface="Georgia"/>
              </a:rPr>
            </a:br>
            <a:r>
              <a:rPr lang="ru-RU" dirty="0">
                <a:latin typeface="Georgia"/>
              </a:rPr>
              <a:t>мессенджеры</a:t>
            </a:r>
          </a:p>
        </p:txBody>
      </p:sp>
    </p:spTree>
    <p:extLst>
      <p:ext uri="{BB962C8B-B14F-4D97-AF65-F5344CB8AC3E}">
        <p14:creationId xmlns:p14="http://schemas.microsoft.com/office/powerpoint/2010/main" val="232793539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Sketchy_SerifHand">
      <a:majorFont>
        <a:latin typeface="The Serif Hand Black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BrushVTI">
  <a:themeElements>
    <a:clrScheme name="AnalogousFromLightSeedLeftStep">
      <a:dk1>
        <a:srgbClr val="000000"/>
      </a:dk1>
      <a:lt1>
        <a:srgbClr val="FFFFFF"/>
      </a:lt1>
      <a:dk2>
        <a:srgbClr val="2D3D22"/>
      </a:dk2>
      <a:lt2>
        <a:srgbClr val="E2E8E3"/>
      </a:lt2>
      <a:accent1>
        <a:srgbClr val="DA82D2"/>
      </a:accent1>
      <a:accent2>
        <a:srgbClr val="AE67D2"/>
      </a:accent2>
      <a:accent3>
        <a:srgbClr val="9982DA"/>
      </a:accent3>
      <a:accent4>
        <a:srgbClr val="6778D2"/>
      </a:accent4>
      <a:accent5>
        <a:srgbClr val="6FAAD4"/>
      </a:accent5>
      <a:accent6>
        <a:srgbClr val="57B1B1"/>
      </a:accent6>
      <a:hlink>
        <a:srgbClr val="568F5B"/>
      </a:hlink>
      <a:folHlink>
        <a:srgbClr val="828282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462</Words>
  <Application>Microsoft Office PowerPoint</Application>
  <PresentationFormat>Широкоэкранный</PresentationFormat>
  <Paragraphs>31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Century Gothic</vt:lpstr>
      <vt:lpstr>Elephant</vt:lpstr>
      <vt:lpstr>Georgia</vt:lpstr>
      <vt:lpstr>The Hand</vt:lpstr>
      <vt:lpstr>The Serif Hand Black</vt:lpstr>
      <vt:lpstr>SketchyVTI</vt:lpstr>
      <vt:lpstr>BrushVTI</vt:lpstr>
      <vt:lpstr>Астрология и Здоровье</vt:lpstr>
      <vt:lpstr>Астролог Докубу Марина Эмзаровна  -  член Британской ассоциации астрологов;  член ISAR (international society for astrological research)  победитель международной премии Uran; член клуба ЦАИ (центр астрологических исследований)  участник многих телевизионных проектов предлагает:</vt:lpstr>
      <vt:lpstr>Что такое гороскоп? </vt:lpstr>
      <vt:lpstr>И в итоге гороскоп имеет следующий вид,  что представлено при переходе по ссылке на один из астрологических сайтов  https://www.astro.com/cgi/awd.cgi?lang=e&amp;rs=3&amp;btyp=w2gw</vt:lpstr>
      <vt:lpstr>Презентация PowerPoint</vt:lpstr>
      <vt:lpstr>Контакты: www.marinadokubu.ru соцсети: Facebook; VK; OK; Instagram;  Twitter; YouTube мессенджеры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Марина Докубу</cp:lastModifiedBy>
  <cp:revision>433</cp:revision>
  <dcterms:created xsi:type="dcterms:W3CDTF">2020-04-02T00:58:27Z</dcterms:created>
  <dcterms:modified xsi:type="dcterms:W3CDTF">2020-12-18T00:38:44Z</dcterms:modified>
</cp:coreProperties>
</file>